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95" r:id="rId3"/>
    <p:sldId id="301" r:id="rId4"/>
    <p:sldId id="319" r:id="rId5"/>
    <p:sldId id="321" r:id="rId6"/>
    <p:sldId id="307" r:id="rId7"/>
    <p:sldId id="350" r:id="rId8"/>
    <p:sldId id="351" r:id="rId9"/>
    <p:sldId id="352" r:id="rId10"/>
    <p:sldId id="353" r:id="rId11"/>
    <p:sldId id="329" r:id="rId12"/>
    <p:sldId id="328" r:id="rId13"/>
    <p:sldId id="354" r:id="rId14"/>
    <p:sldId id="355" r:id="rId15"/>
    <p:sldId id="327" r:id="rId16"/>
    <p:sldId id="356" r:id="rId17"/>
    <p:sldId id="325" r:id="rId18"/>
    <p:sldId id="326" r:id="rId19"/>
    <p:sldId id="359" r:id="rId20"/>
    <p:sldId id="360" r:id="rId21"/>
    <p:sldId id="361" r:id="rId22"/>
    <p:sldId id="332" r:id="rId23"/>
    <p:sldId id="362" r:id="rId24"/>
    <p:sldId id="365" r:id="rId25"/>
    <p:sldId id="366" r:id="rId26"/>
    <p:sldId id="367" r:id="rId27"/>
    <p:sldId id="368" r:id="rId28"/>
    <p:sldId id="369" r:id="rId29"/>
    <p:sldId id="370" r:id="rId30"/>
    <p:sldId id="371" r:id="rId31"/>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7193A0FE-1029-4412-90B3-637003A8DBBE}">
          <p14:sldIdLst>
            <p14:sldId id="256"/>
            <p14:sldId id="295"/>
            <p14:sldId id="301"/>
            <p14:sldId id="319"/>
            <p14:sldId id="321"/>
            <p14:sldId id="307"/>
            <p14:sldId id="350"/>
            <p14:sldId id="351"/>
            <p14:sldId id="352"/>
            <p14:sldId id="353"/>
            <p14:sldId id="329"/>
            <p14:sldId id="328"/>
            <p14:sldId id="354"/>
            <p14:sldId id="355"/>
            <p14:sldId id="327"/>
            <p14:sldId id="356"/>
            <p14:sldId id="325"/>
            <p14:sldId id="326"/>
            <p14:sldId id="359"/>
            <p14:sldId id="360"/>
            <p14:sldId id="361"/>
            <p14:sldId id="332"/>
            <p14:sldId id="362"/>
            <p14:sldId id="365"/>
            <p14:sldId id="366"/>
          </p14:sldIdLst>
        </p14:section>
        <p14:section name="La suite" id="{B7223763-1280-4ABC-9C91-A6CD1B233921}">
          <p14:sldIdLst>
            <p14:sldId id="367"/>
            <p14:sldId id="368"/>
            <p14:sldId id="369"/>
            <p14:sldId id="370"/>
            <p14:sldId id="371"/>
          </p14:sldIdLst>
        </p14:section>
      </p14:sectionLst>
    </p:ext>
    <p:ext uri="{EFAFB233-063F-42B5-8137-9DF3F51BA10A}">
      <p15:sldGuideLst xmlns:p15="http://schemas.microsoft.com/office/powerpoint/2012/main">
        <p15:guide id="1" orient="horz" pos="640" userDrawn="1">
          <p15:clr>
            <a:srgbClr val="A4A3A4"/>
          </p15:clr>
        </p15:guide>
        <p15:guide id="2" pos="5640" userDrawn="1">
          <p15:clr>
            <a:srgbClr val="A4A3A4"/>
          </p15:clr>
        </p15:guide>
        <p15:guide id="3" orient="horz" pos="2260" userDrawn="1">
          <p15:clr>
            <a:srgbClr val="A4A3A4"/>
          </p15:clr>
        </p15:guide>
        <p15:guide id="4" pos="1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5C851-B895-2447-A16A-B21637BACECE}" v="31" dt="2025-03-25T12:57:01.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howGuides="1">
      <p:cViewPr>
        <p:scale>
          <a:sx n="143" d="100"/>
          <a:sy n="143" d="100"/>
        </p:scale>
        <p:origin x="1208" y="-400"/>
      </p:cViewPr>
      <p:guideLst>
        <p:guide orient="horz" pos="640"/>
        <p:guide pos="5640"/>
        <p:guide orient="horz" pos="2260"/>
        <p:guide pos="144"/>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an" userId="a199dd68-4b3b-4795-8df9-c2916ec12e18" providerId="ADAL" clId="{726F0B69-B210-4E60-B27E-D99DA3852264}"/>
    <pc:docChg chg="undo custSel modSld">
      <pc:chgData name="Yanan" userId="a199dd68-4b3b-4795-8df9-c2916ec12e18" providerId="ADAL" clId="{726F0B69-B210-4E60-B27E-D99DA3852264}" dt="2025-02-24T09:15:24.936" v="180"/>
      <pc:docMkLst>
        <pc:docMk/>
      </pc:docMkLst>
      <pc:sldChg chg="addSp delSp modSp mod">
        <pc:chgData name="Yanan" userId="a199dd68-4b3b-4795-8df9-c2916ec12e18" providerId="ADAL" clId="{726F0B69-B210-4E60-B27E-D99DA3852264}" dt="2025-02-24T09:15:24.936" v="180"/>
        <pc:sldMkLst>
          <pc:docMk/>
          <pc:sldMk cId="0" sldId="256"/>
        </pc:sldMkLst>
        <pc:spChg chg="mod">
          <ac:chgData name="Yanan" userId="a199dd68-4b3b-4795-8df9-c2916ec12e18" providerId="ADAL" clId="{726F0B69-B210-4E60-B27E-D99DA3852264}" dt="2025-02-24T09:15:13.376" v="178" actId="1076"/>
          <ac:spMkLst>
            <pc:docMk/>
            <pc:sldMk cId="0" sldId="256"/>
            <ac:spMk id="9" creationId="{00000000-0000-0000-0000-000000000000}"/>
          </ac:spMkLst>
        </pc:spChg>
        <pc:picChg chg="add mod">
          <ac:chgData name="Yanan" userId="a199dd68-4b3b-4795-8df9-c2916ec12e18" providerId="ADAL" clId="{726F0B69-B210-4E60-B27E-D99DA3852264}" dt="2025-02-24T09:15:24.936" v="180"/>
          <ac:picMkLst>
            <pc:docMk/>
            <pc:sldMk cId="0" sldId="256"/>
            <ac:picMk id="5" creationId="{0397138C-0FC4-4A54-8762-A3435B89F4C5}"/>
          </ac:picMkLst>
        </pc:picChg>
        <pc:picChg chg="del">
          <ac:chgData name="Yanan" userId="a199dd68-4b3b-4795-8df9-c2916ec12e18" providerId="ADAL" clId="{726F0B69-B210-4E60-B27E-D99DA3852264}" dt="2025-02-24T09:15:24.704" v="179" actId="478"/>
          <ac:picMkLst>
            <pc:docMk/>
            <pc:sldMk cId="0" sldId="256"/>
            <ac:picMk id="6" creationId="{00000000-0000-0000-0000-000000000000}"/>
          </ac:picMkLst>
        </pc:picChg>
      </pc:sldChg>
      <pc:sldChg chg="modSp mod">
        <pc:chgData name="Yanan" userId="a199dd68-4b3b-4795-8df9-c2916ec12e18" providerId="ADAL" clId="{726F0B69-B210-4E60-B27E-D99DA3852264}" dt="2025-02-23T11:23:52.995" v="52" actId="1036"/>
        <pc:sldMkLst>
          <pc:docMk/>
          <pc:sldMk cId="696693235" sldId="307"/>
        </pc:sldMkLst>
        <pc:spChg chg="mod">
          <ac:chgData name="Yanan" userId="a199dd68-4b3b-4795-8df9-c2916ec12e18" providerId="ADAL" clId="{726F0B69-B210-4E60-B27E-D99DA3852264}" dt="2025-02-23T11:23:52.995" v="52" actId="1036"/>
          <ac:spMkLst>
            <pc:docMk/>
            <pc:sldMk cId="696693235" sldId="307"/>
            <ac:spMk id="3" creationId="{00000000-0000-0000-0000-000000000000}"/>
          </ac:spMkLst>
        </pc:spChg>
      </pc:sldChg>
      <pc:sldChg chg="modSp mod">
        <pc:chgData name="Yanan" userId="a199dd68-4b3b-4795-8df9-c2916ec12e18" providerId="ADAL" clId="{726F0B69-B210-4E60-B27E-D99DA3852264}" dt="2025-02-23T11:23:46.125" v="43" actId="1038"/>
        <pc:sldMkLst>
          <pc:docMk/>
          <pc:sldMk cId="301390447" sldId="319"/>
        </pc:sldMkLst>
        <pc:spChg chg="mod">
          <ac:chgData name="Yanan" userId="a199dd68-4b3b-4795-8df9-c2916ec12e18" providerId="ADAL" clId="{726F0B69-B210-4E60-B27E-D99DA3852264}" dt="2025-02-23T11:23:46.125" v="43" actId="1038"/>
          <ac:spMkLst>
            <pc:docMk/>
            <pc:sldMk cId="301390447" sldId="319"/>
            <ac:spMk id="6" creationId="{00000000-0000-0000-0000-000000000000}"/>
          </ac:spMkLst>
        </pc:spChg>
      </pc:sldChg>
      <pc:sldChg chg="modSp mod">
        <pc:chgData name="Yanan" userId="a199dd68-4b3b-4795-8df9-c2916ec12e18" providerId="ADAL" clId="{726F0B69-B210-4E60-B27E-D99DA3852264}" dt="2025-02-23T11:23:49.226" v="46" actId="1038"/>
        <pc:sldMkLst>
          <pc:docMk/>
          <pc:sldMk cId="3978033282" sldId="321"/>
        </pc:sldMkLst>
        <pc:spChg chg="mod">
          <ac:chgData name="Yanan" userId="a199dd68-4b3b-4795-8df9-c2916ec12e18" providerId="ADAL" clId="{726F0B69-B210-4E60-B27E-D99DA3852264}" dt="2025-02-23T11:23:49.226" v="46" actId="1038"/>
          <ac:spMkLst>
            <pc:docMk/>
            <pc:sldMk cId="3978033282" sldId="321"/>
            <ac:spMk id="6" creationId="{00000000-0000-0000-0000-000000000000}"/>
          </ac:spMkLst>
        </pc:spChg>
      </pc:sldChg>
      <pc:sldChg chg="modSp mod">
        <pc:chgData name="Yanan" userId="a199dd68-4b3b-4795-8df9-c2916ec12e18" providerId="ADAL" clId="{726F0B69-B210-4E60-B27E-D99DA3852264}" dt="2025-02-23T11:24:54.124" v="105" actId="1038"/>
        <pc:sldMkLst>
          <pc:docMk/>
          <pc:sldMk cId="3230076034" sldId="325"/>
        </pc:sldMkLst>
        <pc:spChg chg="mod">
          <ac:chgData name="Yanan" userId="a199dd68-4b3b-4795-8df9-c2916ec12e18" providerId="ADAL" clId="{726F0B69-B210-4E60-B27E-D99DA3852264}" dt="2025-02-23T11:24:54.124" v="105" actId="1038"/>
          <ac:spMkLst>
            <pc:docMk/>
            <pc:sldMk cId="3230076034" sldId="325"/>
            <ac:spMk id="3" creationId="{00000000-0000-0000-0000-000000000000}"/>
          </ac:spMkLst>
        </pc:spChg>
      </pc:sldChg>
      <pc:sldChg chg="modSp mod">
        <pc:chgData name="Yanan" userId="a199dd68-4b3b-4795-8df9-c2916ec12e18" providerId="ADAL" clId="{726F0B69-B210-4E60-B27E-D99DA3852264}" dt="2025-02-23T11:24:56.552" v="109" actId="1036"/>
        <pc:sldMkLst>
          <pc:docMk/>
          <pc:sldMk cId="3343122282" sldId="326"/>
        </pc:sldMkLst>
        <pc:spChg chg="mod">
          <ac:chgData name="Yanan" userId="a199dd68-4b3b-4795-8df9-c2916ec12e18" providerId="ADAL" clId="{726F0B69-B210-4E60-B27E-D99DA3852264}" dt="2025-02-23T11:24:56.552" v="109" actId="1036"/>
          <ac:spMkLst>
            <pc:docMk/>
            <pc:sldMk cId="3343122282" sldId="326"/>
            <ac:spMk id="3" creationId="{00000000-0000-0000-0000-000000000000}"/>
          </ac:spMkLst>
        </pc:spChg>
      </pc:sldChg>
      <pc:sldChg chg="modSp mod">
        <pc:chgData name="Yanan" userId="a199dd68-4b3b-4795-8df9-c2916ec12e18" providerId="ADAL" clId="{726F0B69-B210-4E60-B27E-D99DA3852264}" dt="2025-02-23T11:27:12.313" v="169" actId="1076"/>
        <pc:sldMkLst>
          <pc:docMk/>
          <pc:sldMk cId="3343122282" sldId="327"/>
        </pc:sldMkLst>
        <pc:spChg chg="mod">
          <ac:chgData name="Yanan" userId="a199dd68-4b3b-4795-8df9-c2916ec12e18" providerId="ADAL" clId="{726F0B69-B210-4E60-B27E-D99DA3852264}" dt="2025-02-23T11:24:39.388" v="93" actId="1035"/>
          <ac:spMkLst>
            <pc:docMk/>
            <pc:sldMk cId="3343122282" sldId="327"/>
            <ac:spMk id="3" creationId="{00000000-0000-0000-0000-000000000000}"/>
          </ac:spMkLst>
        </pc:spChg>
        <pc:grpChg chg="mod">
          <ac:chgData name="Yanan" userId="a199dd68-4b3b-4795-8df9-c2916ec12e18" providerId="ADAL" clId="{726F0B69-B210-4E60-B27E-D99DA3852264}" dt="2025-02-23T11:24:43.564" v="99" actId="1035"/>
          <ac:grpSpMkLst>
            <pc:docMk/>
            <pc:sldMk cId="3343122282" sldId="327"/>
            <ac:grpSpMk id="13" creationId="{9195A51E-A063-4FCE-81D2-2146E9AA36D5}"/>
          </ac:grpSpMkLst>
        </pc:grpChg>
        <pc:picChg chg="mod">
          <ac:chgData name="Yanan" userId="a199dd68-4b3b-4795-8df9-c2916ec12e18" providerId="ADAL" clId="{726F0B69-B210-4E60-B27E-D99DA3852264}" dt="2025-02-23T11:24:43.564" v="99" actId="1035"/>
          <ac:picMkLst>
            <pc:docMk/>
            <pc:sldMk cId="3343122282" sldId="327"/>
            <ac:picMk id="5" creationId="{9FC99F2F-85E9-46CE-9C03-7A248CE3BEDE}"/>
          </ac:picMkLst>
        </pc:picChg>
        <pc:picChg chg="mod">
          <ac:chgData name="Yanan" userId="a199dd68-4b3b-4795-8df9-c2916ec12e18" providerId="ADAL" clId="{726F0B69-B210-4E60-B27E-D99DA3852264}" dt="2025-02-23T11:27:12.313" v="169" actId="1076"/>
          <ac:picMkLst>
            <pc:docMk/>
            <pc:sldMk cId="3343122282" sldId="327"/>
            <ac:picMk id="12" creationId="{839262BD-CB4C-420A-A723-0CD78F19D8A9}"/>
          </ac:picMkLst>
        </pc:picChg>
      </pc:sldChg>
      <pc:sldChg chg="modSp mod">
        <pc:chgData name="Yanan" userId="a199dd68-4b3b-4795-8df9-c2916ec12e18" providerId="ADAL" clId="{726F0B69-B210-4E60-B27E-D99DA3852264}" dt="2025-02-23T11:06:32.943" v="15" actId="1038"/>
        <pc:sldMkLst>
          <pc:docMk/>
          <pc:sldMk cId="3635427686" sldId="328"/>
        </pc:sldMkLst>
        <pc:spChg chg="mod">
          <ac:chgData name="Yanan" userId="a199dd68-4b3b-4795-8df9-c2916ec12e18" providerId="ADAL" clId="{726F0B69-B210-4E60-B27E-D99DA3852264}" dt="2025-02-23T11:06:32.943" v="15" actId="1038"/>
          <ac:spMkLst>
            <pc:docMk/>
            <pc:sldMk cId="3635427686" sldId="328"/>
            <ac:spMk id="3" creationId="{00000000-0000-0000-0000-000000000000}"/>
          </ac:spMkLst>
        </pc:spChg>
      </pc:sldChg>
      <pc:sldChg chg="modSp mod">
        <pc:chgData name="Yanan" userId="a199dd68-4b3b-4795-8df9-c2916ec12e18" providerId="ADAL" clId="{726F0B69-B210-4E60-B27E-D99DA3852264}" dt="2025-02-23T11:06:38.500" v="29" actId="1038"/>
        <pc:sldMkLst>
          <pc:docMk/>
          <pc:sldMk cId="94058686" sldId="329"/>
        </pc:sldMkLst>
        <pc:spChg chg="mod">
          <ac:chgData name="Yanan" userId="a199dd68-4b3b-4795-8df9-c2916ec12e18" providerId="ADAL" clId="{726F0B69-B210-4E60-B27E-D99DA3852264}" dt="2025-02-23T11:06:38.500" v="29" actId="1038"/>
          <ac:spMkLst>
            <pc:docMk/>
            <pc:sldMk cId="94058686" sldId="329"/>
            <ac:spMk id="3" creationId="{00000000-0000-0000-0000-000000000000}"/>
          </ac:spMkLst>
        </pc:spChg>
      </pc:sldChg>
      <pc:sldChg chg="modSp mod">
        <pc:chgData name="Yanan" userId="a199dd68-4b3b-4795-8df9-c2916ec12e18" providerId="ADAL" clId="{726F0B69-B210-4E60-B27E-D99DA3852264}" dt="2025-02-23T11:25:08.849" v="124" actId="1038"/>
        <pc:sldMkLst>
          <pc:docMk/>
          <pc:sldMk cId="3113245045" sldId="332"/>
        </pc:sldMkLst>
        <pc:spChg chg="mod">
          <ac:chgData name="Yanan" userId="a199dd68-4b3b-4795-8df9-c2916ec12e18" providerId="ADAL" clId="{726F0B69-B210-4E60-B27E-D99DA3852264}" dt="2025-02-23T11:25:08.849" v="124" actId="1038"/>
          <ac:spMkLst>
            <pc:docMk/>
            <pc:sldMk cId="3113245045" sldId="332"/>
            <ac:spMk id="4" creationId="{00000000-0000-0000-0000-000000000000}"/>
          </ac:spMkLst>
        </pc:spChg>
      </pc:sldChg>
      <pc:sldChg chg="modSp mod">
        <pc:chgData name="Yanan" userId="a199dd68-4b3b-4795-8df9-c2916ec12e18" providerId="ADAL" clId="{726F0B69-B210-4E60-B27E-D99DA3852264}" dt="2025-02-23T11:23:56.922" v="58" actId="1036"/>
        <pc:sldMkLst>
          <pc:docMk/>
          <pc:sldMk cId="2061373501" sldId="350"/>
        </pc:sldMkLst>
        <pc:spChg chg="mod">
          <ac:chgData name="Yanan" userId="a199dd68-4b3b-4795-8df9-c2916ec12e18" providerId="ADAL" clId="{726F0B69-B210-4E60-B27E-D99DA3852264}" dt="2025-02-23T11:23:56.922" v="58" actId="1036"/>
          <ac:spMkLst>
            <pc:docMk/>
            <pc:sldMk cId="2061373501" sldId="350"/>
            <ac:spMk id="3" creationId="{00000000-0000-0000-0000-000000000000}"/>
          </ac:spMkLst>
        </pc:spChg>
      </pc:sldChg>
      <pc:sldChg chg="modSp mod">
        <pc:chgData name="Yanan" userId="a199dd68-4b3b-4795-8df9-c2916ec12e18" providerId="ADAL" clId="{726F0B69-B210-4E60-B27E-D99DA3852264}" dt="2025-02-23T11:24:01.141" v="66" actId="1036"/>
        <pc:sldMkLst>
          <pc:docMk/>
          <pc:sldMk cId="950556047" sldId="351"/>
        </pc:sldMkLst>
        <pc:spChg chg="mod">
          <ac:chgData name="Yanan" userId="a199dd68-4b3b-4795-8df9-c2916ec12e18" providerId="ADAL" clId="{726F0B69-B210-4E60-B27E-D99DA3852264}" dt="2025-02-23T11:24:01.141" v="66" actId="1036"/>
          <ac:spMkLst>
            <pc:docMk/>
            <pc:sldMk cId="950556047" sldId="351"/>
            <ac:spMk id="3" creationId="{00000000-0000-0000-0000-000000000000}"/>
          </ac:spMkLst>
        </pc:spChg>
      </pc:sldChg>
      <pc:sldChg chg="modSp mod">
        <pc:chgData name="Yanan" userId="a199dd68-4b3b-4795-8df9-c2916ec12e18" providerId="ADAL" clId="{726F0B69-B210-4E60-B27E-D99DA3852264}" dt="2025-02-23T11:24:04.555" v="70" actId="1036"/>
        <pc:sldMkLst>
          <pc:docMk/>
          <pc:sldMk cId="319421469" sldId="352"/>
        </pc:sldMkLst>
        <pc:spChg chg="mod">
          <ac:chgData name="Yanan" userId="a199dd68-4b3b-4795-8df9-c2916ec12e18" providerId="ADAL" clId="{726F0B69-B210-4E60-B27E-D99DA3852264}" dt="2025-02-23T11:24:04.555" v="70" actId="1036"/>
          <ac:spMkLst>
            <pc:docMk/>
            <pc:sldMk cId="319421469" sldId="352"/>
            <ac:spMk id="3" creationId="{00000000-0000-0000-0000-000000000000}"/>
          </ac:spMkLst>
        </pc:spChg>
      </pc:sldChg>
      <pc:sldChg chg="modSp mod">
        <pc:chgData name="Yanan" userId="a199dd68-4b3b-4795-8df9-c2916ec12e18" providerId="ADAL" clId="{726F0B69-B210-4E60-B27E-D99DA3852264}" dt="2025-02-23T11:24:07.108" v="73" actId="1038"/>
        <pc:sldMkLst>
          <pc:docMk/>
          <pc:sldMk cId="3133633124" sldId="353"/>
        </pc:sldMkLst>
        <pc:spChg chg="mod">
          <ac:chgData name="Yanan" userId="a199dd68-4b3b-4795-8df9-c2916ec12e18" providerId="ADAL" clId="{726F0B69-B210-4E60-B27E-D99DA3852264}" dt="2025-02-23T11:24:07.108" v="73" actId="1038"/>
          <ac:spMkLst>
            <pc:docMk/>
            <pc:sldMk cId="3133633124" sldId="353"/>
            <ac:spMk id="3" creationId="{00000000-0000-0000-0000-000000000000}"/>
          </ac:spMkLst>
        </pc:spChg>
      </pc:sldChg>
      <pc:sldChg chg="modSp mod">
        <pc:chgData name="Yanan" userId="a199dd68-4b3b-4795-8df9-c2916ec12e18" providerId="ADAL" clId="{726F0B69-B210-4E60-B27E-D99DA3852264}" dt="2025-02-23T11:24:14.350" v="77" actId="1036"/>
        <pc:sldMkLst>
          <pc:docMk/>
          <pc:sldMk cId="1871377762" sldId="354"/>
        </pc:sldMkLst>
        <pc:spChg chg="mod">
          <ac:chgData name="Yanan" userId="a199dd68-4b3b-4795-8df9-c2916ec12e18" providerId="ADAL" clId="{726F0B69-B210-4E60-B27E-D99DA3852264}" dt="2025-02-23T11:24:14.350" v="77" actId="1036"/>
          <ac:spMkLst>
            <pc:docMk/>
            <pc:sldMk cId="1871377762" sldId="354"/>
            <ac:spMk id="3" creationId="{00000000-0000-0000-0000-000000000000}"/>
          </ac:spMkLst>
        </pc:spChg>
      </pc:sldChg>
      <pc:sldChg chg="modSp mod">
        <pc:chgData name="Yanan" userId="a199dd68-4b3b-4795-8df9-c2916ec12e18" providerId="ADAL" clId="{726F0B69-B210-4E60-B27E-D99DA3852264}" dt="2025-02-23T11:24:16.954" v="81" actId="1036"/>
        <pc:sldMkLst>
          <pc:docMk/>
          <pc:sldMk cId="3814512628" sldId="355"/>
        </pc:sldMkLst>
        <pc:spChg chg="mod">
          <ac:chgData name="Yanan" userId="a199dd68-4b3b-4795-8df9-c2916ec12e18" providerId="ADAL" clId="{726F0B69-B210-4E60-B27E-D99DA3852264}" dt="2025-02-23T11:24:16.954" v="81" actId="1036"/>
          <ac:spMkLst>
            <pc:docMk/>
            <pc:sldMk cId="3814512628" sldId="355"/>
            <ac:spMk id="3" creationId="{00000000-0000-0000-0000-000000000000}"/>
          </ac:spMkLst>
        </pc:spChg>
      </pc:sldChg>
      <pc:sldChg chg="modSp mod">
        <pc:chgData name="Yanan" userId="a199dd68-4b3b-4795-8df9-c2916ec12e18" providerId="ADAL" clId="{726F0B69-B210-4E60-B27E-D99DA3852264}" dt="2025-02-23T11:24:51.966" v="102" actId="1038"/>
        <pc:sldMkLst>
          <pc:docMk/>
          <pc:sldMk cId="571957379" sldId="356"/>
        </pc:sldMkLst>
        <pc:spChg chg="mod">
          <ac:chgData name="Yanan" userId="a199dd68-4b3b-4795-8df9-c2916ec12e18" providerId="ADAL" clId="{726F0B69-B210-4E60-B27E-D99DA3852264}" dt="2025-02-23T11:24:51.966" v="102" actId="1038"/>
          <ac:spMkLst>
            <pc:docMk/>
            <pc:sldMk cId="571957379" sldId="356"/>
            <ac:spMk id="3" creationId="{00000000-0000-0000-0000-000000000000}"/>
          </ac:spMkLst>
        </pc:spChg>
      </pc:sldChg>
      <pc:sldChg chg="modSp mod">
        <pc:chgData name="Yanan" userId="a199dd68-4b3b-4795-8df9-c2916ec12e18" providerId="ADAL" clId="{726F0B69-B210-4E60-B27E-D99DA3852264}" dt="2025-02-23T11:24:59.704" v="114" actId="1035"/>
        <pc:sldMkLst>
          <pc:docMk/>
          <pc:sldMk cId="1069557234" sldId="359"/>
        </pc:sldMkLst>
        <pc:spChg chg="mod">
          <ac:chgData name="Yanan" userId="a199dd68-4b3b-4795-8df9-c2916ec12e18" providerId="ADAL" clId="{726F0B69-B210-4E60-B27E-D99DA3852264}" dt="2025-02-23T11:24:59.704" v="114" actId="1035"/>
          <ac:spMkLst>
            <pc:docMk/>
            <pc:sldMk cId="1069557234" sldId="359"/>
            <ac:spMk id="3" creationId="{00000000-0000-0000-0000-000000000000}"/>
          </ac:spMkLst>
        </pc:spChg>
      </pc:sldChg>
      <pc:sldChg chg="modSp mod">
        <pc:chgData name="Yanan" userId="a199dd68-4b3b-4795-8df9-c2916ec12e18" providerId="ADAL" clId="{726F0B69-B210-4E60-B27E-D99DA3852264}" dt="2025-02-23T11:25:02.915" v="118" actId="1037"/>
        <pc:sldMkLst>
          <pc:docMk/>
          <pc:sldMk cId="4040439464" sldId="360"/>
        </pc:sldMkLst>
        <pc:spChg chg="mod">
          <ac:chgData name="Yanan" userId="a199dd68-4b3b-4795-8df9-c2916ec12e18" providerId="ADAL" clId="{726F0B69-B210-4E60-B27E-D99DA3852264}" dt="2025-02-23T11:25:02.915" v="118" actId="1037"/>
          <ac:spMkLst>
            <pc:docMk/>
            <pc:sldMk cId="4040439464" sldId="360"/>
            <ac:spMk id="4" creationId="{00000000-0000-0000-0000-000000000000}"/>
          </ac:spMkLst>
        </pc:spChg>
      </pc:sldChg>
      <pc:sldChg chg="modSp mod">
        <pc:chgData name="Yanan" userId="a199dd68-4b3b-4795-8df9-c2916ec12e18" providerId="ADAL" clId="{726F0B69-B210-4E60-B27E-D99DA3852264}" dt="2025-02-23T11:25:06.998" v="121" actId="1038"/>
        <pc:sldMkLst>
          <pc:docMk/>
          <pc:sldMk cId="537486998" sldId="361"/>
        </pc:sldMkLst>
        <pc:spChg chg="mod">
          <ac:chgData name="Yanan" userId="a199dd68-4b3b-4795-8df9-c2916ec12e18" providerId="ADAL" clId="{726F0B69-B210-4E60-B27E-D99DA3852264}" dt="2025-02-23T11:25:06.998" v="121" actId="1038"/>
          <ac:spMkLst>
            <pc:docMk/>
            <pc:sldMk cId="537486998" sldId="361"/>
            <ac:spMk id="4" creationId="{00000000-0000-0000-0000-000000000000}"/>
          </ac:spMkLst>
        </pc:spChg>
      </pc:sldChg>
      <pc:sldChg chg="modSp mod">
        <pc:chgData name="Yanan" userId="a199dd68-4b3b-4795-8df9-c2916ec12e18" providerId="ADAL" clId="{726F0B69-B210-4E60-B27E-D99DA3852264}" dt="2025-02-23T11:25:11.344" v="128" actId="1036"/>
        <pc:sldMkLst>
          <pc:docMk/>
          <pc:sldMk cId="81667380" sldId="362"/>
        </pc:sldMkLst>
        <pc:spChg chg="mod">
          <ac:chgData name="Yanan" userId="a199dd68-4b3b-4795-8df9-c2916ec12e18" providerId="ADAL" clId="{726F0B69-B210-4E60-B27E-D99DA3852264}" dt="2025-02-23T11:25:11.344" v="128" actId="1036"/>
          <ac:spMkLst>
            <pc:docMk/>
            <pc:sldMk cId="81667380" sldId="362"/>
            <ac:spMk id="17" creationId="{3294DA63-EECC-4B0C-AF05-3C5BECD21BEA}"/>
          </ac:spMkLst>
        </pc:spChg>
      </pc:sldChg>
      <pc:sldChg chg="modSp mod">
        <pc:chgData name="Yanan" userId="a199dd68-4b3b-4795-8df9-c2916ec12e18" providerId="ADAL" clId="{726F0B69-B210-4E60-B27E-D99DA3852264}" dt="2025-02-23T11:25:14.343" v="132" actId="1036"/>
        <pc:sldMkLst>
          <pc:docMk/>
          <pc:sldMk cId="727985768" sldId="365"/>
        </pc:sldMkLst>
        <pc:spChg chg="mod">
          <ac:chgData name="Yanan" userId="a199dd68-4b3b-4795-8df9-c2916ec12e18" providerId="ADAL" clId="{726F0B69-B210-4E60-B27E-D99DA3852264}" dt="2025-02-23T11:25:14.343" v="132" actId="1036"/>
          <ac:spMkLst>
            <pc:docMk/>
            <pc:sldMk cId="727985768" sldId="365"/>
            <ac:spMk id="17" creationId="{3294DA63-EECC-4B0C-AF05-3C5BECD21BEA}"/>
          </ac:spMkLst>
        </pc:spChg>
      </pc:sldChg>
      <pc:sldChg chg="modSp mod">
        <pc:chgData name="Yanan" userId="a199dd68-4b3b-4795-8df9-c2916ec12e18" providerId="ADAL" clId="{726F0B69-B210-4E60-B27E-D99DA3852264}" dt="2025-02-23T11:25:18.098" v="136" actId="1038"/>
        <pc:sldMkLst>
          <pc:docMk/>
          <pc:sldMk cId="2804979317" sldId="366"/>
        </pc:sldMkLst>
        <pc:spChg chg="mod">
          <ac:chgData name="Yanan" userId="a199dd68-4b3b-4795-8df9-c2916ec12e18" providerId="ADAL" clId="{726F0B69-B210-4E60-B27E-D99DA3852264}" dt="2025-02-23T11:25:18.098" v="136" actId="1038"/>
          <ac:spMkLst>
            <pc:docMk/>
            <pc:sldMk cId="2804979317" sldId="366"/>
            <ac:spMk id="17" creationId="{3294DA63-EECC-4B0C-AF05-3C5BECD21BEA}"/>
          </ac:spMkLst>
        </pc:spChg>
      </pc:sldChg>
      <pc:sldChg chg="modSp mod">
        <pc:chgData name="Yanan" userId="a199dd68-4b3b-4795-8df9-c2916ec12e18" providerId="ADAL" clId="{726F0B69-B210-4E60-B27E-D99DA3852264}" dt="2025-02-23T11:25:26.459" v="140" actId="1037"/>
        <pc:sldMkLst>
          <pc:docMk/>
          <pc:sldMk cId="1446150005" sldId="367"/>
        </pc:sldMkLst>
        <pc:spChg chg="mod">
          <ac:chgData name="Yanan" userId="a199dd68-4b3b-4795-8df9-c2916ec12e18" providerId="ADAL" clId="{726F0B69-B210-4E60-B27E-D99DA3852264}" dt="2025-02-23T11:25:26.459" v="140" actId="1037"/>
          <ac:spMkLst>
            <pc:docMk/>
            <pc:sldMk cId="1446150005" sldId="367"/>
            <ac:spMk id="17" creationId="{3294DA63-EECC-4B0C-AF05-3C5BECD21BEA}"/>
          </ac:spMkLst>
        </pc:spChg>
      </pc:sldChg>
      <pc:sldChg chg="modSp mod">
        <pc:chgData name="Yanan" userId="a199dd68-4b3b-4795-8df9-c2916ec12e18" providerId="ADAL" clId="{726F0B69-B210-4E60-B27E-D99DA3852264}" dt="2025-02-23T11:27:31.243" v="170" actId="20577"/>
        <pc:sldMkLst>
          <pc:docMk/>
          <pc:sldMk cId="98679554" sldId="368"/>
        </pc:sldMkLst>
        <pc:spChg chg="mod">
          <ac:chgData name="Yanan" userId="a199dd68-4b3b-4795-8df9-c2916ec12e18" providerId="ADAL" clId="{726F0B69-B210-4E60-B27E-D99DA3852264}" dt="2025-02-23T11:27:31.243" v="170" actId="20577"/>
          <ac:spMkLst>
            <pc:docMk/>
            <pc:sldMk cId="98679554" sldId="368"/>
            <ac:spMk id="8" creationId="{A7639BEB-0CEF-40CE-8715-F953A2EE658D}"/>
          </ac:spMkLst>
        </pc:spChg>
        <pc:spChg chg="mod">
          <ac:chgData name="Yanan" userId="a199dd68-4b3b-4795-8df9-c2916ec12e18" providerId="ADAL" clId="{726F0B69-B210-4E60-B27E-D99DA3852264}" dt="2025-02-23T11:25:30.951" v="145" actId="1037"/>
          <ac:spMkLst>
            <pc:docMk/>
            <pc:sldMk cId="98679554" sldId="368"/>
            <ac:spMk id="17" creationId="{3294DA63-EECC-4B0C-AF05-3C5BECD21BEA}"/>
          </ac:spMkLst>
        </pc:spChg>
      </pc:sldChg>
      <pc:sldChg chg="modSp mod">
        <pc:chgData name="Yanan" userId="a199dd68-4b3b-4795-8df9-c2916ec12e18" providerId="ADAL" clId="{726F0B69-B210-4E60-B27E-D99DA3852264}" dt="2025-02-23T11:25:37.450" v="162" actId="1035"/>
        <pc:sldMkLst>
          <pc:docMk/>
          <pc:sldMk cId="1092347364" sldId="369"/>
        </pc:sldMkLst>
        <pc:spChg chg="mod">
          <ac:chgData name="Yanan" userId="a199dd68-4b3b-4795-8df9-c2916ec12e18" providerId="ADAL" clId="{726F0B69-B210-4E60-B27E-D99DA3852264}" dt="2025-02-23T11:25:37.450" v="162" actId="1035"/>
          <ac:spMkLst>
            <pc:docMk/>
            <pc:sldMk cId="1092347364" sldId="369"/>
            <ac:spMk id="17" creationId="{3294DA63-EECC-4B0C-AF05-3C5BECD21BEA}"/>
          </ac:spMkLst>
        </pc:spChg>
      </pc:sldChg>
      <pc:sldChg chg="modSp mod">
        <pc:chgData name="Yanan" userId="a199dd68-4b3b-4795-8df9-c2916ec12e18" providerId="ADAL" clId="{726F0B69-B210-4E60-B27E-D99DA3852264}" dt="2025-02-23T11:25:40.552" v="166" actId="1037"/>
        <pc:sldMkLst>
          <pc:docMk/>
          <pc:sldMk cId="962920616" sldId="370"/>
        </pc:sldMkLst>
        <pc:spChg chg="mod">
          <ac:chgData name="Yanan" userId="a199dd68-4b3b-4795-8df9-c2916ec12e18" providerId="ADAL" clId="{726F0B69-B210-4E60-B27E-D99DA3852264}" dt="2025-02-23T11:25:40.552" v="166" actId="1037"/>
          <ac:spMkLst>
            <pc:docMk/>
            <pc:sldMk cId="962920616" sldId="370"/>
            <ac:spMk id="17" creationId="{3294DA63-EECC-4B0C-AF05-3C5BECD21BEA}"/>
          </ac:spMkLst>
        </pc:spChg>
      </pc:sldChg>
      <pc:sldChg chg="modSp mod">
        <pc:chgData name="Yanan" userId="a199dd68-4b3b-4795-8df9-c2916ec12e18" providerId="ADAL" clId="{726F0B69-B210-4E60-B27E-D99DA3852264}" dt="2025-02-23T11:25:52.224" v="168" actId="21"/>
        <pc:sldMkLst>
          <pc:docMk/>
          <pc:sldMk cId="3230416621" sldId="371"/>
        </pc:sldMkLst>
        <pc:spChg chg="mod">
          <ac:chgData name="Yanan" userId="a199dd68-4b3b-4795-8df9-c2916ec12e18" providerId="ADAL" clId="{726F0B69-B210-4E60-B27E-D99DA3852264}" dt="2025-02-23T11:25:52.224" v="168" actId="21"/>
          <ac:spMkLst>
            <pc:docMk/>
            <pc:sldMk cId="3230416621" sldId="371"/>
            <ac:spMk id="17" creationId="{3294DA63-EECC-4B0C-AF05-3C5BECD21BEA}"/>
          </ac:spMkLst>
        </pc:spChg>
      </pc:sldChg>
    </pc:docChg>
  </pc:docChgLst>
  <pc:docChgLst>
    <pc:chgData name="Yanan" userId="a199dd68-4b3b-4795-8df9-c2916ec12e18" providerId="ADAL" clId="{92F00727-5988-4994-99D2-7D0056E86098}"/>
    <pc:docChg chg="undo custSel addSld delSld modSld sldOrd modMainMaster addSection delSection modSection">
      <pc:chgData name="Yanan" userId="a199dd68-4b3b-4795-8df9-c2916ec12e18" providerId="ADAL" clId="{92F00727-5988-4994-99D2-7D0056E86098}" dt="2025-02-20T18:41:11.675" v="4116" actId="20577"/>
      <pc:docMkLst>
        <pc:docMk/>
      </pc:docMkLst>
      <pc:sldChg chg="modSp mod">
        <pc:chgData name="Yanan" userId="a199dd68-4b3b-4795-8df9-c2916ec12e18" providerId="ADAL" clId="{92F00727-5988-4994-99D2-7D0056E86098}" dt="2025-02-20T18:22:05.665" v="3742" actId="14100"/>
        <pc:sldMkLst>
          <pc:docMk/>
          <pc:sldMk cId="0" sldId="256"/>
        </pc:sldMkLst>
        <pc:spChg chg="mod">
          <ac:chgData name="Yanan" userId="a199dd68-4b3b-4795-8df9-c2916ec12e18" providerId="ADAL" clId="{92F00727-5988-4994-99D2-7D0056E86098}" dt="2025-02-20T12:56:59.255" v="64" actId="1076"/>
          <ac:spMkLst>
            <pc:docMk/>
            <pc:sldMk cId="0" sldId="256"/>
            <ac:spMk id="9" creationId="{00000000-0000-0000-0000-000000000000}"/>
          </ac:spMkLst>
        </pc:spChg>
        <pc:spChg chg="mod">
          <ac:chgData name="Yanan" userId="a199dd68-4b3b-4795-8df9-c2916ec12e18" providerId="ADAL" clId="{92F00727-5988-4994-99D2-7D0056E86098}" dt="2025-02-20T18:22:05.665" v="3742" actId="14100"/>
          <ac:spMkLst>
            <pc:docMk/>
            <pc:sldMk cId="0" sldId="256"/>
            <ac:spMk id="10" creationId="{00000000-0000-0000-0000-000000000000}"/>
          </ac:spMkLst>
        </pc:spChg>
        <pc:picChg chg="mod">
          <ac:chgData name="Yanan" userId="a199dd68-4b3b-4795-8df9-c2916ec12e18" providerId="ADAL" clId="{92F00727-5988-4994-99D2-7D0056E86098}" dt="2025-02-20T12:56:59.255" v="64" actId="1076"/>
          <ac:picMkLst>
            <pc:docMk/>
            <pc:sldMk cId="0" sldId="256"/>
            <ac:picMk id="6" creationId="{00000000-0000-0000-0000-000000000000}"/>
          </ac:picMkLst>
        </pc:picChg>
      </pc:sldChg>
      <pc:sldChg chg="modSp mod modClrScheme chgLayout">
        <pc:chgData name="Yanan" userId="a199dd68-4b3b-4795-8df9-c2916ec12e18" providerId="ADAL" clId="{92F00727-5988-4994-99D2-7D0056E86098}" dt="2025-02-20T18:38:47.659" v="4057" actId="255"/>
        <pc:sldMkLst>
          <pc:docMk/>
          <pc:sldMk cId="0" sldId="295"/>
        </pc:sldMkLst>
        <pc:spChg chg="mod ord">
          <ac:chgData name="Yanan" userId="a199dd68-4b3b-4795-8df9-c2916ec12e18" providerId="ADAL" clId="{92F00727-5988-4994-99D2-7D0056E86098}" dt="2025-02-20T18:20:35.511" v="3731" actId="700"/>
          <ac:spMkLst>
            <pc:docMk/>
            <pc:sldMk cId="0" sldId="295"/>
            <ac:spMk id="2" creationId="{00000000-0000-0000-0000-000000000000}"/>
          </ac:spMkLst>
        </pc:spChg>
        <pc:spChg chg="mod">
          <ac:chgData name="Yanan" userId="a199dd68-4b3b-4795-8df9-c2916ec12e18" providerId="ADAL" clId="{92F00727-5988-4994-99D2-7D0056E86098}" dt="2025-02-20T18:22:30.844" v="3752" actId="113"/>
          <ac:spMkLst>
            <pc:docMk/>
            <pc:sldMk cId="0" sldId="295"/>
            <ac:spMk id="3" creationId="{00000000-0000-0000-0000-000000000000}"/>
          </ac:spMkLst>
        </pc:spChg>
        <pc:spChg chg="mod">
          <ac:chgData name="Yanan" userId="a199dd68-4b3b-4795-8df9-c2916ec12e18" providerId="ADAL" clId="{92F00727-5988-4994-99D2-7D0056E86098}" dt="2025-02-20T18:22:30.844" v="3752" actId="113"/>
          <ac:spMkLst>
            <pc:docMk/>
            <pc:sldMk cId="0" sldId="295"/>
            <ac:spMk id="4" creationId="{00000000-0000-0000-0000-000000000000}"/>
          </ac:spMkLst>
        </pc:spChg>
        <pc:spChg chg="mod">
          <ac:chgData name="Yanan" userId="a199dd68-4b3b-4795-8df9-c2916ec12e18" providerId="ADAL" clId="{92F00727-5988-4994-99D2-7D0056E86098}" dt="2025-02-20T18:38:36.947" v="4053" actId="14100"/>
          <ac:spMkLst>
            <pc:docMk/>
            <pc:sldMk cId="0" sldId="295"/>
            <ac:spMk id="5" creationId="{00000000-0000-0000-0000-000000000000}"/>
          </ac:spMkLst>
        </pc:spChg>
        <pc:spChg chg="mod">
          <ac:chgData name="Yanan" userId="a199dd68-4b3b-4795-8df9-c2916ec12e18" providerId="ADAL" clId="{92F00727-5988-4994-99D2-7D0056E86098}" dt="2025-02-20T18:38:47.659" v="4057" actId="255"/>
          <ac:spMkLst>
            <pc:docMk/>
            <pc:sldMk cId="0" sldId="295"/>
            <ac:spMk id="12292" creationId="{00000000-0000-0000-0000-000000000000}"/>
          </ac:spMkLst>
        </pc:spChg>
      </pc:sldChg>
      <pc:sldChg chg="addSp delSp modSp mod ord modClrScheme chgLayout">
        <pc:chgData name="Yanan" userId="a199dd68-4b3b-4795-8df9-c2916ec12e18" providerId="ADAL" clId="{92F00727-5988-4994-99D2-7D0056E86098}" dt="2025-02-20T18:31:28.853" v="3882" actId="2711"/>
        <pc:sldMkLst>
          <pc:docMk/>
          <pc:sldMk cId="0" sldId="301"/>
        </pc:sldMkLst>
        <pc:spChg chg="add del mod ord">
          <ac:chgData name="Yanan" userId="a199dd68-4b3b-4795-8df9-c2916ec12e18" providerId="ADAL" clId="{92F00727-5988-4994-99D2-7D0056E86098}" dt="2025-02-20T18:31:16.867" v="3879" actId="478"/>
          <ac:spMkLst>
            <pc:docMk/>
            <pc:sldMk cId="0" sldId="301"/>
            <ac:spMk id="3" creationId="{26BEC14E-C265-4C50-A5A1-C209D8D10066}"/>
          </ac:spMkLst>
        </pc:spChg>
        <pc:spChg chg="del mod">
          <ac:chgData name="Yanan" userId="a199dd68-4b3b-4795-8df9-c2916ec12e18" providerId="ADAL" clId="{92F00727-5988-4994-99D2-7D0056E86098}" dt="2025-02-20T18:24:22.037" v="3782" actId="478"/>
          <ac:spMkLst>
            <pc:docMk/>
            <pc:sldMk cId="0" sldId="301"/>
            <ac:spMk id="9" creationId="{00000000-0000-0000-0000-000000000000}"/>
          </ac:spMkLst>
        </pc:spChg>
        <pc:spChg chg="del mod">
          <ac:chgData name="Yanan" userId="a199dd68-4b3b-4795-8df9-c2916ec12e18" providerId="ADAL" clId="{92F00727-5988-4994-99D2-7D0056E86098}" dt="2025-02-20T18:24:22.037" v="3782" actId="478"/>
          <ac:spMkLst>
            <pc:docMk/>
            <pc:sldMk cId="0" sldId="301"/>
            <ac:spMk id="10" creationId="{00000000-0000-0000-0000-000000000000}"/>
          </ac:spMkLst>
        </pc:spChg>
        <pc:spChg chg="mod">
          <ac:chgData name="Yanan" userId="a199dd68-4b3b-4795-8df9-c2916ec12e18" providerId="ADAL" clId="{92F00727-5988-4994-99D2-7D0056E86098}" dt="2025-02-20T18:31:28.853" v="3882" actId="2711"/>
          <ac:spMkLst>
            <pc:docMk/>
            <pc:sldMk cId="0" sldId="301"/>
            <ac:spMk id="13318" creationId="{00000000-0000-0000-0000-000000000000}"/>
          </ac:spMkLst>
        </pc:spChg>
      </pc:sldChg>
      <pc:sldChg chg="modSp del mod">
        <pc:chgData name="Yanan" userId="a199dd68-4b3b-4795-8df9-c2916ec12e18" providerId="ADAL" clId="{92F00727-5988-4994-99D2-7D0056E86098}" dt="2025-02-20T17:18:54.880" v="2719" actId="47"/>
        <pc:sldMkLst>
          <pc:docMk/>
          <pc:sldMk cId="0" sldId="304"/>
        </pc:sldMkLst>
        <pc:spChg chg="mod">
          <ac:chgData name="Yanan" userId="a199dd68-4b3b-4795-8df9-c2916ec12e18" providerId="ADAL" clId="{92F00727-5988-4994-99D2-7D0056E86098}" dt="2025-02-20T17:16:27.545" v="2665" actId="20577"/>
          <ac:spMkLst>
            <pc:docMk/>
            <pc:sldMk cId="0" sldId="304"/>
            <ac:spMk id="4" creationId="{00000000-0000-0000-0000-000000000000}"/>
          </ac:spMkLst>
        </pc:spChg>
      </pc:sldChg>
      <pc:sldChg chg="addSp delSp modSp mod modClrScheme chgLayout">
        <pc:chgData name="Yanan" userId="a199dd68-4b3b-4795-8df9-c2916ec12e18" providerId="ADAL" clId="{92F00727-5988-4994-99D2-7D0056E86098}" dt="2025-02-20T18:32:59.963" v="3886" actId="14100"/>
        <pc:sldMkLst>
          <pc:docMk/>
          <pc:sldMk cId="696693235" sldId="307"/>
        </pc:sldMkLst>
        <pc:spChg chg="mod ord">
          <ac:chgData name="Yanan" userId="a199dd68-4b3b-4795-8df9-c2916ec12e18" providerId="ADAL" clId="{92F00727-5988-4994-99D2-7D0056E86098}" dt="2025-02-20T18:26:59.700" v="3822" actId="700"/>
          <ac:spMkLst>
            <pc:docMk/>
            <pc:sldMk cId="696693235" sldId="307"/>
            <ac:spMk id="2" creationId="{00000000-0000-0000-0000-000000000000}"/>
          </ac:spMkLst>
        </pc:spChg>
        <pc:spChg chg="mod">
          <ac:chgData name="Yanan" userId="a199dd68-4b3b-4795-8df9-c2916ec12e18" providerId="ADAL" clId="{92F00727-5988-4994-99D2-7D0056E86098}" dt="2025-02-20T18:32:59.963" v="3886" actId="14100"/>
          <ac:spMkLst>
            <pc:docMk/>
            <pc:sldMk cId="696693235" sldId="307"/>
            <ac:spMk id="3" creationId="{00000000-0000-0000-0000-000000000000}"/>
          </ac:spMkLst>
        </pc:spChg>
        <pc:spChg chg="del mod">
          <ac:chgData name="Yanan" userId="a199dd68-4b3b-4795-8df9-c2916ec12e18" providerId="ADAL" clId="{92F00727-5988-4994-99D2-7D0056E86098}" dt="2025-02-20T13:54:29.077" v="410"/>
          <ac:spMkLst>
            <pc:docMk/>
            <pc:sldMk cId="696693235" sldId="307"/>
            <ac:spMk id="7" creationId="{00000000-0000-0000-0000-000000000000}"/>
          </ac:spMkLst>
        </pc:spChg>
        <pc:spChg chg="add del">
          <ac:chgData name="Yanan" userId="a199dd68-4b3b-4795-8df9-c2916ec12e18" providerId="ADAL" clId="{92F00727-5988-4994-99D2-7D0056E86098}" dt="2025-02-20T18:26:29.840" v="3815" actId="478"/>
          <ac:spMkLst>
            <pc:docMk/>
            <pc:sldMk cId="696693235" sldId="307"/>
            <ac:spMk id="8" creationId="{00000000-0000-0000-0000-000000000000}"/>
          </ac:spMkLst>
        </pc:spChg>
        <pc:spChg chg="del">
          <ac:chgData name="Yanan" userId="a199dd68-4b3b-4795-8df9-c2916ec12e18" providerId="ADAL" clId="{92F00727-5988-4994-99D2-7D0056E86098}" dt="2025-02-20T18:26:31.047" v="3816" actId="478"/>
          <ac:spMkLst>
            <pc:docMk/>
            <pc:sldMk cId="696693235" sldId="307"/>
            <ac:spMk id="9" creationId="{00000000-0000-0000-0000-000000000000}"/>
          </ac:spMkLst>
        </pc:spChg>
        <pc:picChg chg="del">
          <ac:chgData name="Yanan" userId="a199dd68-4b3b-4795-8df9-c2916ec12e18" providerId="ADAL" clId="{92F00727-5988-4994-99D2-7D0056E86098}" dt="2025-02-20T13:47:21.282" v="372" actId="478"/>
          <ac:picMkLst>
            <pc:docMk/>
            <pc:sldMk cId="696693235" sldId="307"/>
            <ac:picMk id="5" creationId="{00000000-0000-0000-0000-000000000000}"/>
          </ac:picMkLst>
        </pc:picChg>
        <pc:picChg chg="add del">
          <ac:chgData name="Yanan" userId="a199dd68-4b3b-4795-8df9-c2916ec12e18" providerId="ADAL" clId="{92F00727-5988-4994-99D2-7D0056E86098}" dt="2025-02-20T13:47:23.176" v="374" actId="22"/>
          <ac:picMkLst>
            <pc:docMk/>
            <pc:sldMk cId="696693235" sldId="307"/>
            <ac:picMk id="10" creationId="{8B728CF8-4879-4201-A69E-F27DB7352618}"/>
          </ac:picMkLst>
        </pc:picChg>
        <pc:picChg chg="add del mod">
          <ac:chgData name="Yanan" userId="a199dd68-4b3b-4795-8df9-c2916ec12e18" providerId="ADAL" clId="{92F00727-5988-4994-99D2-7D0056E86098}" dt="2025-02-20T13:47:42.665" v="380" actId="478"/>
          <ac:picMkLst>
            <pc:docMk/>
            <pc:sldMk cId="696693235" sldId="307"/>
            <ac:picMk id="12" creationId="{651965D2-9B7F-4EAD-9B29-DF0713D569C7}"/>
          </ac:picMkLst>
        </pc:picChg>
        <pc:picChg chg="add mod ord">
          <ac:chgData name="Yanan" userId="a199dd68-4b3b-4795-8df9-c2916ec12e18" providerId="ADAL" clId="{92F00727-5988-4994-99D2-7D0056E86098}" dt="2025-02-20T18:32:47.418" v="3885" actId="1076"/>
          <ac:picMkLst>
            <pc:docMk/>
            <pc:sldMk cId="696693235" sldId="307"/>
            <ac:picMk id="14" creationId="{498FD142-B4E9-4114-8805-6B15F7D500E5}"/>
          </ac:picMkLst>
        </pc:picChg>
        <pc:cxnChg chg="del mod">
          <ac:chgData name="Yanan" userId="a199dd68-4b3b-4795-8df9-c2916ec12e18" providerId="ADAL" clId="{92F00727-5988-4994-99D2-7D0056E86098}" dt="2025-02-20T13:53:23.386" v="388" actId="478"/>
          <ac:cxnSpMkLst>
            <pc:docMk/>
            <pc:sldMk cId="696693235" sldId="307"/>
            <ac:cxnSpMk id="6" creationId="{00000000-0000-0000-0000-000000000000}"/>
          </ac:cxnSpMkLst>
        </pc:cxnChg>
        <pc:cxnChg chg="add del">
          <ac:chgData name="Yanan" userId="a199dd68-4b3b-4795-8df9-c2916ec12e18" providerId="ADAL" clId="{92F00727-5988-4994-99D2-7D0056E86098}" dt="2025-02-20T13:54:01.826" v="396" actId="478"/>
          <ac:cxnSpMkLst>
            <pc:docMk/>
            <pc:sldMk cId="696693235" sldId="307"/>
            <ac:cxnSpMk id="16" creationId="{D5F37424-1DE6-492A-A03B-B20135A4D6EE}"/>
          </ac:cxnSpMkLst>
        </pc:cxnChg>
      </pc:sldChg>
      <pc:sldChg chg="addSp delSp modSp mod modClrScheme chgLayout">
        <pc:chgData name="Yanan" userId="a199dd68-4b3b-4795-8df9-c2916ec12e18" providerId="ADAL" clId="{92F00727-5988-4994-99D2-7D0056E86098}" dt="2025-02-20T18:25:25.461" v="3802" actId="700"/>
        <pc:sldMkLst>
          <pc:docMk/>
          <pc:sldMk cId="301390447" sldId="319"/>
        </pc:sldMkLst>
        <pc:spChg chg="mod ord">
          <ac:chgData name="Yanan" userId="a199dd68-4b3b-4795-8df9-c2916ec12e18" providerId="ADAL" clId="{92F00727-5988-4994-99D2-7D0056E86098}" dt="2025-02-20T18:25:25.461" v="3802" actId="700"/>
          <ac:spMkLst>
            <pc:docMk/>
            <pc:sldMk cId="301390447" sldId="319"/>
            <ac:spMk id="2" creationId="{00000000-0000-0000-0000-000000000000}"/>
          </ac:spMkLst>
        </pc:spChg>
        <pc:spChg chg="del mod">
          <ac:chgData name="Yanan" userId="a199dd68-4b3b-4795-8df9-c2916ec12e18" providerId="ADAL" clId="{92F00727-5988-4994-99D2-7D0056E86098}" dt="2025-02-20T18:25:13.511" v="3800" actId="478"/>
          <ac:spMkLst>
            <pc:docMk/>
            <pc:sldMk cId="301390447" sldId="319"/>
            <ac:spMk id="3" creationId="{00000000-0000-0000-0000-000000000000}"/>
          </ac:spMkLst>
        </pc:spChg>
        <pc:spChg chg="del mod">
          <ac:chgData name="Yanan" userId="a199dd68-4b3b-4795-8df9-c2916ec12e18" providerId="ADAL" clId="{92F00727-5988-4994-99D2-7D0056E86098}" dt="2025-02-20T18:25:11.051" v="3799" actId="478"/>
          <ac:spMkLst>
            <pc:docMk/>
            <pc:sldMk cId="301390447" sldId="319"/>
            <ac:spMk id="4" creationId="{00000000-0000-0000-0000-000000000000}"/>
          </ac:spMkLst>
        </pc:spChg>
        <pc:spChg chg="mod">
          <ac:chgData name="Yanan" userId="a199dd68-4b3b-4795-8df9-c2916ec12e18" providerId="ADAL" clId="{92F00727-5988-4994-99D2-7D0056E86098}" dt="2025-02-20T13:44:13.624" v="360" actId="14100"/>
          <ac:spMkLst>
            <pc:docMk/>
            <pc:sldMk cId="301390447" sldId="319"/>
            <ac:spMk id="6" creationId="{00000000-0000-0000-0000-000000000000}"/>
          </ac:spMkLst>
        </pc:spChg>
        <pc:spChg chg="add mod">
          <ac:chgData name="Yanan" userId="a199dd68-4b3b-4795-8df9-c2916ec12e18" providerId="ADAL" clId="{92F00727-5988-4994-99D2-7D0056E86098}" dt="2025-02-20T18:24:32.961" v="3785" actId="571"/>
          <ac:spMkLst>
            <pc:docMk/>
            <pc:sldMk cId="301390447" sldId="319"/>
            <ac:spMk id="9" creationId="{EC5567A4-7C49-4CEF-B5D1-D39EBB6B9A5B}"/>
          </ac:spMkLst>
        </pc:spChg>
        <pc:spChg chg="add mod">
          <ac:chgData name="Yanan" userId="a199dd68-4b3b-4795-8df9-c2916ec12e18" providerId="ADAL" clId="{92F00727-5988-4994-99D2-7D0056E86098}" dt="2025-02-20T18:24:32.961" v="3785" actId="571"/>
          <ac:spMkLst>
            <pc:docMk/>
            <pc:sldMk cId="301390447" sldId="319"/>
            <ac:spMk id="10" creationId="{4FB4813C-5BB3-4080-B8EC-5F7A6E72A516}"/>
          </ac:spMkLst>
        </pc:spChg>
        <pc:spChg chg="add mod">
          <ac:chgData name="Yanan" userId="a199dd68-4b3b-4795-8df9-c2916ec12e18" providerId="ADAL" clId="{92F00727-5988-4994-99D2-7D0056E86098}" dt="2025-02-20T18:24:41.215" v="3793"/>
          <ac:spMkLst>
            <pc:docMk/>
            <pc:sldMk cId="301390447" sldId="319"/>
            <ac:spMk id="11" creationId="{99D89FE4-642D-43DC-B84E-E02565323A82}"/>
          </ac:spMkLst>
        </pc:spChg>
        <pc:spChg chg="add mod">
          <ac:chgData name="Yanan" userId="a199dd68-4b3b-4795-8df9-c2916ec12e18" providerId="ADAL" clId="{92F00727-5988-4994-99D2-7D0056E86098}" dt="2025-02-20T18:24:41.215" v="3793"/>
          <ac:spMkLst>
            <pc:docMk/>
            <pc:sldMk cId="301390447" sldId="319"/>
            <ac:spMk id="12" creationId="{FAD905DA-8FAE-4DB0-89D5-682AB46E6DAE}"/>
          </ac:spMkLst>
        </pc:spChg>
        <pc:picChg chg="del">
          <ac:chgData name="Yanan" userId="a199dd68-4b3b-4795-8df9-c2916ec12e18" providerId="ADAL" clId="{92F00727-5988-4994-99D2-7D0056E86098}" dt="2025-02-20T13:44:07.985" v="357" actId="478"/>
          <ac:picMkLst>
            <pc:docMk/>
            <pc:sldMk cId="301390447" sldId="319"/>
            <ac:picMk id="5" creationId="{00000000-0000-0000-0000-000000000000}"/>
          </ac:picMkLst>
        </pc:picChg>
        <pc:picChg chg="add mod">
          <ac:chgData name="Yanan" userId="a199dd68-4b3b-4795-8df9-c2916ec12e18" providerId="ADAL" clId="{92F00727-5988-4994-99D2-7D0056E86098}" dt="2025-02-20T13:44:11.309" v="359" actId="1076"/>
          <ac:picMkLst>
            <pc:docMk/>
            <pc:sldMk cId="301390447" sldId="319"/>
            <ac:picMk id="8" creationId="{9A852D19-866D-42B0-9B31-3147285D3FD6}"/>
          </ac:picMkLst>
        </pc:picChg>
      </pc:sldChg>
      <pc:sldChg chg="del ord">
        <pc:chgData name="Yanan" userId="a199dd68-4b3b-4795-8df9-c2916ec12e18" providerId="ADAL" clId="{92F00727-5988-4994-99D2-7D0056E86098}" dt="2025-02-20T17:13:04.097" v="2628" actId="47"/>
        <pc:sldMkLst>
          <pc:docMk/>
          <pc:sldMk cId="922353124" sldId="320"/>
        </pc:sldMkLst>
      </pc:sldChg>
      <pc:sldChg chg="addSp delSp modSp mod modClrScheme chgLayout">
        <pc:chgData name="Yanan" userId="a199dd68-4b3b-4795-8df9-c2916ec12e18" providerId="ADAL" clId="{92F00727-5988-4994-99D2-7D0056E86098}" dt="2025-02-20T18:31:40.385" v="3883" actId="1076"/>
        <pc:sldMkLst>
          <pc:docMk/>
          <pc:sldMk cId="3978033282" sldId="321"/>
        </pc:sldMkLst>
        <pc:spChg chg="mod ord">
          <ac:chgData name="Yanan" userId="a199dd68-4b3b-4795-8df9-c2916ec12e18" providerId="ADAL" clId="{92F00727-5988-4994-99D2-7D0056E86098}" dt="2025-02-20T18:25:25.461" v="3802" actId="700"/>
          <ac:spMkLst>
            <pc:docMk/>
            <pc:sldMk cId="3978033282" sldId="321"/>
            <ac:spMk id="2" creationId="{00000000-0000-0000-0000-000000000000}"/>
          </ac:spMkLst>
        </pc:spChg>
        <pc:spChg chg="del mod">
          <ac:chgData name="Yanan" userId="a199dd68-4b3b-4795-8df9-c2916ec12e18" providerId="ADAL" clId="{92F00727-5988-4994-99D2-7D0056E86098}" dt="2025-02-20T18:25:29.716" v="3803" actId="478"/>
          <ac:spMkLst>
            <pc:docMk/>
            <pc:sldMk cId="3978033282" sldId="321"/>
            <ac:spMk id="3" creationId="{00000000-0000-0000-0000-000000000000}"/>
          </ac:spMkLst>
        </pc:spChg>
        <pc:spChg chg="del mod">
          <ac:chgData name="Yanan" userId="a199dd68-4b3b-4795-8df9-c2916ec12e18" providerId="ADAL" clId="{92F00727-5988-4994-99D2-7D0056E86098}" dt="2025-02-20T18:25:30.579" v="3804" actId="478"/>
          <ac:spMkLst>
            <pc:docMk/>
            <pc:sldMk cId="3978033282" sldId="321"/>
            <ac:spMk id="4" creationId="{00000000-0000-0000-0000-000000000000}"/>
          </ac:spMkLst>
        </pc:spChg>
        <pc:spChg chg="mod">
          <ac:chgData name="Yanan" userId="a199dd68-4b3b-4795-8df9-c2916ec12e18" providerId="ADAL" clId="{92F00727-5988-4994-99D2-7D0056E86098}" dt="2025-02-20T18:31:40.385" v="3883" actId="1076"/>
          <ac:spMkLst>
            <pc:docMk/>
            <pc:sldMk cId="3978033282" sldId="321"/>
            <ac:spMk id="6" creationId="{00000000-0000-0000-0000-000000000000}"/>
          </ac:spMkLst>
        </pc:spChg>
        <pc:spChg chg="add mod">
          <ac:chgData name="Yanan" userId="a199dd68-4b3b-4795-8df9-c2916ec12e18" providerId="ADAL" clId="{92F00727-5988-4994-99D2-7D0056E86098}" dt="2025-02-20T18:31:40.385" v="3883" actId="1076"/>
          <ac:spMkLst>
            <pc:docMk/>
            <pc:sldMk cId="3978033282" sldId="321"/>
            <ac:spMk id="16" creationId="{1D339742-756D-47FF-842E-CC591D54CFAD}"/>
          </ac:spMkLst>
        </pc:spChg>
        <pc:spChg chg="add mod">
          <ac:chgData name="Yanan" userId="a199dd68-4b3b-4795-8df9-c2916ec12e18" providerId="ADAL" clId="{92F00727-5988-4994-99D2-7D0056E86098}" dt="2025-02-20T18:31:40.385" v="3883" actId="1076"/>
          <ac:spMkLst>
            <pc:docMk/>
            <pc:sldMk cId="3978033282" sldId="321"/>
            <ac:spMk id="17" creationId="{1090F813-0DFC-47A7-B02B-A02C93F5248B}"/>
          </ac:spMkLst>
        </pc:spChg>
        <pc:picChg chg="del mod">
          <ac:chgData name="Yanan" userId="a199dd68-4b3b-4795-8df9-c2916ec12e18" providerId="ADAL" clId="{92F00727-5988-4994-99D2-7D0056E86098}" dt="2025-02-20T13:26:53.721" v="286" actId="478"/>
          <ac:picMkLst>
            <pc:docMk/>
            <pc:sldMk cId="3978033282" sldId="321"/>
            <ac:picMk id="5" creationId="{00000000-0000-0000-0000-000000000000}"/>
          </ac:picMkLst>
        </pc:picChg>
        <pc:picChg chg="del mod">
          <ac:chgData name="Yanan" userId="a199dd68-4b3b-4795-8df9-c2916ec12e18" providerId="ADAL" clId="{92F00727-5988-4994-99D2-7D0056E86098}" dt="2025-02-20T13:23:10.248" v="266" actId="478"/>
          <ac:picMkLst>
            <pc:docMk/>
            <pc:sldMk cId="3978033282" sldId="321"/>
            <ac:picMk id="7" creationId="{00000000-0000-0000-0000-000000000000}"/>
          </ac:picMkLst>
        </pc:picChg>
        <pc:picChg chg="add del mod">
          <ac:chgData name="Yanan" userId="a199dd68-4b3b-4795-8df9-c2916ec12e18" providerId="ADAL" clId="{92F00727-5988-4994-99D2-7D0056E86098}" dt="2025-02-20T13:23:19.808" v="272" actId="478"/>
          <ac:picMkLst>
            <pc:docMk/>
            <pc:sldMk cId="3978033282" sldId="321"/>
            <ac:picMk id="9" creationId="{0FC3EBF9-F104-4082-B91A-EBA2F15ADD06}"/>
          </ac:picMkLst>
        </pc:picChg>
        <pc:picChg chg="add del mod">
          <ac:chgData name="Yanan" userId="a199dd68-4b3b-4795-8df9-c2916ec12e18" providerId="ADAL" clId="{92F00727-5988-4994-99D2-7D0056E86098}" dt="2025-02-20T13:23:54.813" v="277" actId="478"/>
          <ac:picMkLst>
            <pc:docMk/>
            <pc:sldMk cId="3978033282" sldId="321"/>
            <ac:picMk id="11" creationId="{34B13E51-5936-4CBE-B360-570FB4D93F1F}"/>
          </ac:picMkLst>
        </pc:picChg>
        <pc:picChg chg="add mod">
          <ac:chgData name="Yanan" userId="a199dd68-4b3b-4795-8df9-c2916ec12e18" providerId="ADAL" clId="{92F00727-5988-4994-99D2-7D0056E86098}" dt="2025-02-20T18:31:40.385" v="3883" actId="1076"/>
          <ac:picMkLst>
            <pc:docMk/>
            <pc:sldMk cId="3978033282" sldId="321"/>
            <ac:picMk id="13" creationId="{67543D33-6254-45CF-92F9-D0F26F41BF5A}"/>
          </ac:picMkLst>
        </pc:picChg>
        <pc:picChg chg="add mod">
          <ac:chgData name="Yanan" userId="a199dd68-4b3b-4795-8df9-c2916ec12e18" providerId="ADAL" clId="{92F00727-5988-4994-99D2-7D0056E86098}" dt="2025-02-20T18:31:40.385" v="3883" actId="1076"/>
          <ac:picMkLst>
            <pc:docMk/>
            <pc:sldMk cId="3978033282" sldId="321"/>
            <ac:picMk id="15" creationId="{88C75881-7876-46A2-A06F-C85470AB0933}"/>
          </ac:picMkLst>
        </pc:picChg>
      </pc:sldChg>
      <pc:sldChg chg="del">
        <pc:chgData name="Yanan" userId="a199dd68-4b3b-4795-8df9-c2916ec12e18" providerId="ADAL" clId="{92F00727-5988-4994-99D2-7D0056E86098}" dt="2025-02-20T13:57:51.255" v="468" actId="47"/>
        <pc:sldMkLst>
          <pc:docMk/>
          <pc:sldMk cId="577308467" sldId="322"/>
        </pc:sldMkLst>
      </pc:sldChg>
      <pc:sldChg chg="addSp modSp del mod">
        <pc:chgData name="Yanan" userId="a199dd68-4b3b-4795-8df9-c2916ec12e18" providerId="ADAL" clId="{92F00727-5988-4994-99D2-7D0056E86098}" dt="2025-02-20T14:36:50.969" v="1108" actId="47"/>
        <pc:sldMkLst>
          <pc:docMk/>
          <pc:sldMk cId="577308467" sldId="323"/>
        </pc:sldMkLst>
        <pc:spChg chg="add mod">
          <ac:chgData name="Yanan" userId="a199dd68-4b3b-4795-8df9-c2916ec12e18" providerId="ADAL" clId="{92F00727-5988-4994-99D2-7D0056E86098}" dt="2025-02-20T14:12:53.705" v="591"/>
          <ac:spMkLst>
            <pc:docMk/>
            <pc:sldMk cId="577308467" sldId="323"/>
            <ac:spMk id="14" creationId="{B823D3F9-00AD-46AD-AE90-C51BDACD2356}"/>
          </ac:spMkLst>
        </pc:spChg>
        <pc:picChg chg="mod">
          <ac:chgData name="Yanan" userId="a199dd68-4b3b-4795-8df9-c2916ec12e18" providerId="ADAL" clId="{92F00727-5988-4994-99D2-7D0056E86098}" dt="2025-02-20T14:21:11.364" v="739" actId="1076"/>
          <ac:picMkLst>
            <pc:docMk/>
            <pc:sldMk cId="577308467" sldId="323"/>
            <ac:picMk id="4" creationId="{00000000-0000-0000-0000-000000000000}"/>
          </ac:picMkLst>
        </pc:picChg>
        <pc:cxnChg chg="add mod">
          <ac:chgData name="Yanan" userId="a199dd68-4b3b-4795-8df9-c2916ec12e18" providerId="ADAL" clId="{92F00727-5988-4994-99D2-7D0056E86098}" dt="2025-02-20T14:12:53.705" v="591"/>
          <ac:cxnSpMkLst>
            <pc:docMk/>
            <pc:sldMk cId="577308467" sldId="323"/>
            <ac:cxnSpMk id="13" creationId="{AFB3F9F5-0369-49FB-83D6-7E65C1B1720F}"/>
          </ac:cxnSpMkLst>
        </pc:cxnChg>
      </pc:sldChg>
      <pc:sldChg chg="addSp delSp modSp del mod">
        <pc:chgData name="Yanan" userId="a199dd68-4b3b-4795-8df9-c2916ec12e18" providerId="ADAL" clId="{92F00727-5988-4994-99D2-7D0056E86098}" dt="2025-02-20T16:47:17.092" v="2170" actId="47"/>
        <pc:sldMkLst>
          <pc:docMk/>
          <pc:sldMk cId="3230076034" sldId="324"/>
        </pc:sldMkLst>
        <pc:spChg chg="mod">
          <ac:chgData name="Yanan" userId="a199dd68-4b3b-4795-8df9-c2916ec12e18" providerId="ADAL" clId="{92F00727-5988-4994-99D2-7D0056E86098}" dt="2025-02-20T16:44:16.198" v="2132" actId="113"/>
          <ac:spMkLst>
            <pc:docMk/>
            <pc:sldMk cId="3230076034" sldId="324"/>
            <ac:spMk id="3" creationId="{00000000-0000-0000-0000-000000000000}"/>
          </ac:spMkLst>
        </pc:spChg>
        <pc:picChg chg="add del">
          <ac:chgData name="Yanan" userId="a199dd68-4b3b-4795-8df9-c2916ec12e18" providerId="ADAL" clId="{92F00727-5988-4994-99D2-7D0056E86098}" dt="2025-02-20T16:44:21.821" v="2134" actId="478"/>
          <ac:picMkLst>
            <pc:docMk/>
            <pc:sldMk cId="3230076034" sldId="324"/>
            <ac:picMk id="5" creationId="{00000000-0000-0000-0000-000000000000}"/>
          </ac:picMkLst>
        </pc:picChg>
        <pc:picChg chg="add del mod">
          <ac:chgData name="Yanan" userId="a199dd68-4b3b-4795-8df9-c2916ec12e18" providerId="ADAL" clId="{92F00727-5988-4994-99D2-7D0056E86098}" dt="2025-02-20T16:44:25.005" v="2136"/>
          <ac:picMkLst>
            <pc:docMk/>
            <pc:sldMk cId="3230076034" sldId="324"/>
            <ac:picMk id="13" creationId="{D82ADFA9-0B7C-4EAD-B829-8D4F3687D180}"/>
          </ac:picMkLst>
        </pc:picChg>
      </pc:sldChg>
      <pc:sldChg chg="addSp delSp modSp mod modClrScheme chgLayout">
        <pc:chgData name="Yanan" userId="a199dd68-4b3b-4795-8df9-c2916ec12e18" providerId="ADAL" clId="{92F00727-5988-4994-99D2-7D0056E86098}" dt="2025-02-20T18:36:27.609" v="3993" actId="14100"/>
        <pc:sldMkLst>
          <pc:docMk/>
          <pc:sldMk cId="3230076034" sldId="325"/>
        </pc:sldMkLst>
        <pc:spChg chg="mod ord">
          <ac:chgData name="Yanan" userId="a199dd68-4b3b-4795-8df9-c2916ec12e18" providerId="ADAL" clId="{92F00727-5988-4994-99D2-7D0056E86098}" dt="2025-02-20T18:27:43.031" v="3842" actId="700"/>
          <ac:spMkLst>
            <pc:docMk/>
            <pc:sldMk cId="3230076034" sldId="325"/>
            <ac:spMk id="2" creationId="{00000000-0000-0000-0000-000000000000}"/>
          </ac:spMkLst>
        </pc:spChg>
        <pc:spChg chg="mod">
          <ac:chgData name="Yanan" userId="a199dd68-4b3b-4795-8df9-c2916ec12e18" providerId="ADAL" clId="{92F00727-5988-4994-99D2-7D0056E86098}" dt="2025-02-20T18:36:17.561" v="3990" actId="1035"/>
          <ac:spMkLst>
            <pc:docMk/>
            <pc:sldMk cId="3230076034" sldId="325"/>
            <ac:spMk id="3" creationId="{00000000-0000-0000-0000-000000000000}"/>
          </ac:spMkLst>
        </pc:spChg>
        <pc:spChg chg="mod">
          <ac:chgData name="Yanan" userId="a199dd68-4b3b-4795-8df9-c2916ec12e18" providerId="ADAL" clId="{92F00727-5988-4994-99D2-7D0056E86098}" dt="2025-02-20T18:36:25.441" v="3992" actId="1076"/>
          <ac:spMkLst>
            <pc:docMk/>
            <pc:sldMk cId="3230076034" sldId="325"/>
            <ac:spMk id="7" creationId="{00000000-0000-0000-0000-000000000000}"/>
          </ac:spMkLst>
        </pc:spChg>
        <pc:spChg chg="del">
          <ac:chgData name="Yanan" userId="a199dd68-4b3b-4795-8df9-c2916ec12e18" providerId="ADAL" clId="{92F00727-5988-4994-99D2-7D0056E86098}" dt="2025-02-20T18:27:35.763" v="3840" actId="478"/>
          <ac:spMkLst>
            <pc:docMk/>
            <pc:sldMk cId="3230076034" sldId="325"/>
            <ac:spMk id="8" creationId="{00000000-0000-0000-0000-000000000000}"/>
          </ac:spMkLst>
        </pc:spChg>
        <pc:spChg chg="del">
          <ac:chgData name="Yanan" userId="a199dd68-4b3b-4795-8df9-c2916ec12e18" providerId="ADAL" clId="{92F00727-5988-4994-99D2-7D0056E86098}" dt="2025-02-20T18:27:36.360" v="3841" actId="478"/>
          <ac:spMkLst>
            <pc:docMk/>
            <pc:sldMk cId="3230076034" sldId="325"/>
            <ac:spMk id="9" creationId="{00000000-0000-0000-0000-000000000000}"/>
          </ac:spMkLst>
        </pc:spChg>
        <pc:picChg chg="del">
          <ac:chgData name="Yanan" userId="a199dd68-4b3b-4795-8df9-c2916ec12e18" providerId="ADAL" clId="{92F00727-5988-4994-99D2-7D0056E86098}" dt="2025-02-20T16:48:04.698" v="2194" actId="478"/>
          <ac:picMkLst>
            <pc:docMk/>
            <pc:sldMk cId="3230076034" sldId="325"/>
            <ac:picMk id="5" creationId="{00000000-0000-0000-0000-000000000000}"/>
          </ac:picMkLst>
        </pc:picChg>
        <pc:picChg chg="add mod ord">
          <ac:chgData name="Yanan" userId="a199dd68-4b3b-4795-8df9-c2916ec12e18" providerId="ADAL" clId="{92F00727-5988-4994-99D2-7D0056E86098}" dt="2025-02-20T18:36:22.065" v="3991" actId="1076"/>
          <ac:picMkLst>
            <pc:docMk/>
            <pc:sldMk cId="3230076034" sldId="325"/>
            <ac:picMk id="10" creationId="{041636CA-5552-4F93-BBBD-67E5EC20BB1B}"/>
          </ac:picMkLst>
        </pc:picChg>
        <pc:cxnChg chg="mod">
          <ac:chgData name="Yanan" userId="a199dd68-4b3b-4795-8df9-c2916ec12e18" providerId="ADAL" clId="{92F00727-5988-4994-99D2-7D0056E86098}" dt="2025-02-20T18:36:27.609" v="3993" actId="14100"/>
          <ac:cxnSpMkLst>
            <pc:docMk/>
            <pc:sldMk cId="3230076034" sldId="325"/>
            <ac:cxnSpMk id="6" creationId="{00000000-0000-0000-0000-000000000000}"/>
          </ac:cxnSpMkLst>
        </pc:cxnChg>
      </pc:sldChg>
      <pc:sldChg chg="addSp delSp modSp mod modClrScheme chgLayout">
        <pc:chgData name="Yanan" userId="a199dd68-4b3b-4795-8df9-c2916ec12e18" providerId="ADAL" clId="{92F00727-5988-4994-99D2-7D0056E86098}" dt="2025-02-20T18:36:47.153" v="4001" actId="1076"/>
        <pc:sldMkLst>
          <pc:docMk/>
          <pc:sldMk cId="3343122282" sldId="326"/>
        </pc:sldMkLst>
        <pc:spChg chg="mod ord">
          <ac:chgData name="Yanan" userId="a199dd68-4b3b-4795-8df9-c2916ec12e18" providerId="ADAL" clId="{92F00727-5988-4994-99D2-7D0056E86098}" dt="2025-02-20T18:28:05.405" v="3848" actId="700"/>
          <ac:spMkLst>
            <pc:docMk/>
            <pc:sldMk cId="3343122282" sldId="326"/>
            <ac:spMk id="2" creationId="{00000000-0000-0000-0000-000000000000}"/>
          </ac:spMkLst>
        </pc:spChg>
        <pc:spChg chg="mod">
          <ac:chgData name="Yanan" userId="a199dd68-4b3b-4795-8df9-c2916ec12e18" providerId="ADAL" clId="{92F00727-5988-4994-99D2-7D0056E86098}" dt="2025-02-20T18:36:33.626" v="3999" actId="1036"/>
          <ac:spMkLst>
            <pc:docMk/>
            <pc:sldMk cId="3343122282" sldId="326"/>
            <ac:spMk id="3" creationId="{00000000-0000-0000-0000-000000000000}"/>
          </ac:spMkLst>
        </pc:spChg>
        <pc:spChg chg="add del mod">
          <ac:chgData name="Yanan" userId="a199dd68-4b3b-4795-8df9-c2916ec12e18" providerId="ADAL" clId="{92F00727-5988-4994-99D2-7D0056E86098}" dt="2025-02-20T17:07:09.471" v="2433" actId="1076"/>
          <ac:spMkLst>
            <pc:docMk/>
            <pc:sldMk cId="3343122282" sldId="326"/>
            <ac:spMk id="7" creationId="{00000000-0000-0000-0000-000000000000}"/>
          </ac:spMkLst>
        </pc:spChg>
        <pc:spChg chg="del">
          <ac:chgData name="Yanan" userId="a199dd68-4b3b-4795-8df9-c2916ec12e18" providerId="ADAL" clId="{92F00727-5988-4994-99D2-7D0056E86098}" dt="2025-02-20T18:27:45.378" v="3843" actId="478"/>
          <ac:spMkLst>
            <pc:docMk/>
            <pc:sldMk cId="3343122282" sldId="326"/>
            <ac:spMk id="8" creationId="{00000000-0000-0000-0000-000000000000}"/>
          </ac:spMkLst>
        </pc:spChg>
        <pc:spChg chg="del">
          <ac:chgData name="Yanan" userId="a199dd68-4b3b-4795-8df9-c2916ec12e18" providerId="ADAL" clId="{92F00727-5988-4994-99D2-7D0056E86098}" dt="2025-02-20T18:27:49.126" v="3844" actId="478"/>
          <ac:spMkLst>
            <pc:docMk/>
            <pc:sldMk cId="3343122282" sldId="326"/>
            <ac:spMk id="9" creationId="{00000000-0000-0000-0000-000000000000}"/>
          </ac:spMkLst>
        </pc:spChg>
        <pc:spChg chg="add del mod">
          <ac:chgData name="Yanan" userId="a199dd68-4b3b-4795-8df9-c2916ec12e18" providerId="ADAL" clId="{92F00727-5988-4994-99D2-7D0056E86098}" dt="2025-02-20T17:06:40.957" v="2421" actId="21"/>
          <ac:spMkLst>
            <pc:docMk/>
            <pc:sldMk cId="3343122282" sldId="326"/>
            <ac:spMk id="25" creationId="{E9AB9ADB-2CFA-47A0-AD32-9C8D6C660C36}"/>
          </ac:spMkLst>
        </pc:spChg>
        <pc:grpChg chg="add mod">
          <ac:chgData name="Yanan" userId="a199dd68-4b3b-4795-8df9-c2916ec12e18" providerId="ADAL" clId="{92F00727-5988-4994-99D2-7D0056E86098}" dt="2025-02-20T18:36:47.153" v="4001" actId="1076"/>
          <ac:grpSpMkLst>
            <pc:docMk/>
            <pc:sldMk cId="3343122282" sldId="326"/>
            <ac:grpSpMk id="17" creationId="{AECD51A0-9CCC-44D2-A952-946EF8BA316D}"/>
          </ac:grpSpMkLst>
        </pc:grpChg>
        <pc:picChg chg="del mod">
          <ac:chgData name="Yanan" userId="a199dd68-4b3b-4795-8df9-c2916ec12e18" providerId="ADAL" clId="{92F00727-5988-4994-99D2-7D0056E86098}" dt="2025-02-20T16:50:50.760" v="2293" actId="478"/>
          <ac:picMkLst>
            <pc:docMk/>
            <pc:sldMk cId="3343122282" sldId="326"/>
            <ac:picMk id="4" creationId="{00000000-0000-0000-0000-000000000000}"/>
          </ac:picMkLst>
        </pc:picChg>
        <pc:picChg chg="add del">
          <ac:chgData name="Yanan" userId="a199dd68-4b3b-4795-8df9-c2916ec12e18" providerId="ADAL" clId="{92F00727-5988-4994-99D2-7D0056E86098}" dt="2025-02-20T16:50:51.868" v="2295" actId="22"/>
          <ac:picMkLst>
            <pc:docMk/>
            <pc:sldMk cId="3343122282" sldId="326"/>
            <ac:picMk id="10" creationId="{EDCA5553-3A2A-4EC7-B679-E01FBE88E6A2}"/>
          </ac:picMkLst>
        </pc:picChg>
        <pc:picChg chg="add del mod">
          <ac:chgData name="Yanan" userId="a199dd68-4b3b-4795-8df9-c2916ec12e18" providerId="ADAL" clId="{92F00727-5988-4994-99D2-7D0056E86098}" dt="2025-02-20T16:51:00.370" v="2304" actId="22"/>
          <ac:picMkLst>
            <pc:docMk/>
            <pc:sldMk cId="3343122282" sldId="326"/>
            <ac:picMk id="12" creationId="{6DBD5CE7-F70E-4968-80BC-F7F0F40C2CC3}"/>
          </ac:picMkLst>
        </pc:picChg>
        <pc:picChg chg="add mod ord modCrop">
          <ac:chgData name="Yanan" userId="a199dd68-4b3b-4795-8df9-c2916ec12e18" providerId="ADAL" clId="{92F00727-5988-4994-99D2-7D0056E86098}" dt="2025-02-20T18:36:42.011" v="4000" actId="732"/>
          <ac:picMkLst>
            <pc:docMk/>
            <pc:sldMk cId="3343122282" sldId="326"/>
            <ac:picMk id="14" creationId="{C498AF2F-70F5-48B7-8E90-4310BBB1829D}"/>
          </ac:picMkLst>
        </pc:picChg>
        <pc:picChg chg="add del mod">
          <ac:chgData name="Yanan" userId="a199dd68-4b3b-4795-8df9-c2916ec12e18" providerId="ADAL" clId="{92F00727-5988-4994-99D2-7D0056E86098}" dt="2025-02-20T17:04:02.462" v="2343" actId="478"/>
          <ac:picMkLst>
            <pc:docMk/>
            <pc:sldMk cId="3343122282" sldId="326"/>
            <ac:picMk id="19" creationId="{FD62D92B-03BB-4437-992C-189A673A35F6}"/>
          </ac:picMkLst>
        </pc:picChg>
        <pc:picChg chg="add del mod">
          <ac:chgData name="Yanan" userId="a199dd68-4b3b-4795-8df9-c2916ec12e18" providerId="ADAL" clId="{92F00727-5988-4994-99D2-7D0056E86098}" dt="2025-02-20T17:06:40.957" v="2421" actId="21"/>
          <ac:picMkLst>
            <pc:docMk/>
            <pc:sldMk cId="3343122282" sldId="326"/>
            <ac:picMk id="21" creationId="{A6CBE8F6-8B7B-4D90-BDDA-33ADC3443C6D}"/>
          </ac:picMkLst>
        </pc:picChg>
        <pc:cxnChg chg="add del mod">
          <ac:chgData name="Yanan" userId="a199dd68-4b3b-4795-8df9-c2916ec12e18" providerId="ADAL" clId="{92F00727-5988-4994-99D2-7D0056E86098}" dt="2025-02-20T17:04:32.847" v="2358" actId="14100"/>
          <ac:cxnSpMkLst>
            <pc:docMk/>
            <pc:sldMk cId="3343122282" sldId="326"/>
            <ac:cxnSpMk id="6" creationId="{00000000-0000-0000-0000-000000000000}"/>
          </ac:cxnSpMkLst>
        </pc:cxnChg>
      </pc:sldChg>
      <pc:sldChg chg="addSp delSp modSp mod ord modClrScheme chgLayout">
        <pc:chgData name="Yanan" userId="a199dd68-4b3b-4795-8df9-c2916ec12e18" providerId="ADAL" clId="{92F00727-5988-4994-99D2-7D0056E86098}" dt="2025-02-20T18:35:57.338" v="3980" actId="1076"/>
        <pc:sldMkLst>
          <pc:docMk/>
          <pc:sldMk cId="3343122282" sldId="327"/>
        </pc:sldMkLst>
        <pc:spChg chg="mod ord">
          <ac:chgData name="Yanan" userId="a199dd68-4b3b-4795-8df9-c2916ec12e18" providerId="ADAL" clId="{92F00727-5988-4994-99D2-7D0056E86098}" dt="2025-02-20T18:26:59.700" v="3822" actId="700"/>
          <ac:spMkLst>
            <pc:docMk/>
            <pc:sldMk cId="3343122282" sldId="327"/>
            <ac:spMk id="2" creationId="{00000000-0000-0000-0000-000000000000}"/>
          </ac:spMkLst>
        </pc:spChg>
        <pc:spChg chg="mod">
          <ac:chgData name="Yanan" userId="a199dd68-4b3b-4795-8df9-c2916ec12e18" providerId="ADAL" clId="{92F00727-5988-4994-99D2-7D0056E86098}" dt="2025-02-20T18:35:53.993" v="3979" actId="1036"/>
          <ac:spMkLst>
            <pc:docMk/>
            <pc:sldMk cId="3343122282" sldId="327"/>
            <ac:spMk id="3" creationId="{00000000-0000-0000-0000-000000000000}"/>
          </ac:spMkLst>
        </pc:spChg>
        <pc:spChg chg="del">
          <ac:chgData name="Yanan" userId="a199dd68-4b3b-4795-8df9-c2916ec12e18" providerId="ADAL" clId="{92F00727-5988-4994-99D2-7D0056E86098}" dt="2025-02-20T18:27:30.358" v="3836" actId="478"/>
          <ac:spMkLst>
            <pc:docMk/>
            <pc:sldMk cId="3343122282" sldId="327"/>
            <ac:spMk id="8" creationId="{00000000-0000-0000-0000-000000000000}"/>
          </ac:spMkLst>
        </pc:spChg>
        <pc:spChg chg="del">
          <ac:chgData name="Yanan" userId="a199dd68-4b3b-4795-8df9-c2916ec12e18" providerId="ADAL" clId="{92F00727-5988-4994-99D2-7D0056E86098}" dt="2025-02-20T18:27:31.478" v="3837" actId="478"/>
          <ac:spMkLst>
            <pc:docMk/>
            <pc:sldMk cId="3343122282" sldId="327"/>
            <ac:spMk id="9" creationId="{00000000-0000-0000-0000-000000000000}"/>
          </ac:spMkLst>
        </pc:spChg>
        <pc:grpChg chg="add mod">
          <ac:chgData name="Yanan" userId="a199dd68-4b3b-4795-8df9-c2916ec12e18" providerId="ADAL" clId="{92F00727-5988-4994-99D2-7D0056E86098}" dt="2025-02-20T18:35:57.338" v="3980" actId="1076"/>
          <ac:grpSpMkLst>
            <pc:docMk/>
            <pc:sldMk cId="3343122282" sldId="327"/>
            <ac:grpSpMk id="13" creationId="{9195A51E-A063-4FCE-81D2-2146E9AA36D5}"/>
          </ac:grpSpMkLst>
        </pc:grpChg>
        <pc:picChg chg="add mod modCrop">
          <ac:chgData name="Yanan" userId="a199dd68-4b3b-4795-8df9-c2916ec12e18" providerId="ADAL" clId="{92F00727-5988-4994-99D2-7D0056E86098}" dt="2025-02-20T18:35:57.338" v="3980" actId="1076"/>
          <ac:picMkLst>
            <pc:docMk/>
            <pc:sldMk cId="3343122282" sldId="327"/>
            <ac:picMk id="5" creationId="{9FC99F2F-85E9-46CE-9C03-7A248CE3BEDE}"/>
          </ac:picMkLst>
        </pc:picChg>
        <pc:picChg chg="add mod modCrop">
          <ac:chgData name="Yanan" userId="a199dd68-4b3b-4795-8df9-c2916ec12e18" providerId="ADAL" clId="{92F00727-5988-4994-99D2-7D0056E86098}" dt="2025-02-20T16:43:23.134" v="2116" actId="732"/>
          <ac:picMkLst>
            <pc:docMk/>
            <pc:sldMk cId="3343122282" sldId="327"/>
            <ac:picMk id="7" creationId="{7B1B2C8B-A0F7-4A1B-B8B7-818F023ACE7F}"/>
          </ac:picMkLst>
        </pc:picChg>
        <pc:picChg chg="del mod">
          <ac:chgData name="Yanan" userId="a199dd68-4b3b-4795-8df9-c2916ec12e18" providerId="ADAL" clId="{92F00727-5988-4994-99D2-7D0056E86098}" dt="2025-02-20T16:39:43.422" v="1972" actId="478"/>
          <ac:picMkLst>
            <pc:docMk/>
            <pc:sldMk cId="3343122282" sldId="327"/>
            <ac:picMk id="11" creationId="{00000000-0000-0000-0000-000000000000}"/>
          </ac:picMkLst>
        </pc:picChg>
        <pc:picChg chg="add mod">
          <ac:chgData name="Yanan" userId="a199dd68-4b3b-4795-8df9-c2916ec12e18" providerId="ADAL" clId="{92F00727-5988-4994-99D2-7D0056E86098}" dt="2025-02-20T16:41:58.833" v="2009" actId="164"/>
          <ac:picMkLst>
            <pc:docMk/>
            <pc:sldMk cId="3343122282" sldId="327"/>
            <ac:picMk id="12" creationId="{839262BD-CB4C-420A-A723-0CD78F19D8A9}"/>
          </ac:picMkLst>
        </pc:picChg>
      </pc:sldChg>
      <pc:sldChg chg="addSp delSp modSp mod ord modClrScheme chgLayout">
        <pc:chgData name="Yanan" userId="a199dd68-4b3b-4795-8df9-c2916ec12e18" providerId="ADAL" clId="{92F00727-5988-4994-99D2-7D0056E86098}" dt="2025-02-20T18:35:16.314" v="3940" actId="1076"/>
        <pc:sldMkLst>
          <pc:docMk/>
          <pc:sldMk cId="3635427686" sldId="328"/>
        </pc:sldMkLst>
        <pc:spChg chg="mod ord">
          <ac:chgData name="Yanan" userId="a199dd68-4b3b-4795-8df9-c2916ec12e18" providerId="ADAL" clId="{92F00727-5988-4994-99D2-7D0056E86098}" dt="2025-02-20T18:26:59.700" v="3822" actId="700"/>
          <ac:spMkLst>
            <pc:docMk/>
            <pc:sldMk cId="3635427686" sldId="328"/>
            <ac:spMk id="2" creationId="{00000000-0000-0000-0000-000000000000}"/>
          </ac:spMkLst>
        </pc:spChg>
        <pc:spChg chg="mod">
          <ac:chgData name="Yanan" userId="a199dd68-4b3b-4795-8df9-c2916ec12e18" providerId="ADAL" clId="{92F00727-5988-4994-99D2-7D0056E86098}" dt="2025-02-20T18:34:43.451" v="3935" actId="1035"/>
          <ac:spMkLst>
            <pc:docMk/>
            <pc:sldMk cId="3635427686" sldId="328"/>
            <ac:spMk id="3" creationId="{00000000-0000-0000-0000-000000000000}"/>
          </ac:spMkLst>
        </pc:spChg>
        <pc:spChg chg="del">
          <ac:chgData name="Yanan" userId="a199dd68-4b3b-4795-8df9-c2916ec12e18" providerId="ADAL" clId="{92F00727-5988-4994-99D2-7D0056E86098}" dt="2025-02-20T18:27:21.154" v="3830" actId="478"/>
          <ac:spMkLst>
            <pc:docMk/>
            <pc:sldMk cId="3635427686" sldId="328"/>
            <ac:spMk id="8" creationId="{00000000-0000-0000-0000-000000000000}"/>
          </ac:spMkLst>
        </pc:spChg>
        <pc:spChg chg="del">
          <ac:chgData name="Yanan" userId="a199dd68-4b3b-4795-8df9-c2916ec12e18" providerId="ADAL" clId="{92F00727-5988-4994-99D2-7D0056E86098}" dt="2025-02-20T18:27:22.439" v="3831" actId="478"/>
          <ac:spMkLst>
            <pc:docMk/>
            <pc:sldMk cId="3635427686" sldId="328"/>
            <ac:spMk id="9" creationId="{00000000-0000-0000-0000-000000000000}"/>
          </ac:spMkLst>
        </pc:spChg>
        <pc:spChg chg="add mod">
          <ac:chgData name="Yanan" userId="a199dd68-4b3b-4795-8df9-c2916ec12e18" providerId="ADAL" clId="{92F00727-5988-4994-99D2-7D0056E86098}" dt="2025-02-20T16:20:25.136" v="1343" actId="164"/>
          <ac:spMkLst>
            <pc:docMk/>
            <pc:sldMk cId="3635427686" sldId="328"/>
            <ac:spMk id="13" creationId="{8854AC0E-16E2-4D2B-BA13-68F6B2241AA0}"/>
          </ac:spMkLst>
        </pc:spChg>
        <pc:spChg chg="add mod">
          <ac:chgData name="Yanan" userId="a199dd68-4b3b-4795-8df9-c2916ec12e18" providerId="ADAL" clId="{92F00727-5988-4994-99D2-7D0056E86098}" dt="2025-02-20T18:35:16.314" v="3940" actId="1076"/>
          <ac:spMkLst>
            <pc:docMk/>
            <pc:sldMk cId="3635427686" sldId="328"/>
            <ac:spMk id="15" creationId="{79609445-D66F-4756-9172-26A6FE731E8D}"/>
          </ac:spMkLst>
        </pc:spChg>
        <pc:grpChg chg="add mod">
          <ac:chgData name="Yanan" userId="a199dd68-4b3b-4795-8df9-c2916ec12e18" providerId="ADAL" clId="{92F00727-5988-4994-99D2-7D0056E86098}" dt="2025-02-20T18:35:14.275" v="3939" actId="1076"/>
          <ac:grpSpMkLst>
            <pc:docMk/>
            <pc:sldMk cId="3635427686" sldId="328"/>
            <ac:grpSpMk id="16" creationId="{45D02CC1-6189-4712-BD47-6F63B48DA476}"/>
          </ac:grpSpMkLst>
        </pc:grpChg>
        <pc:picChg chg="del">
          <ac:chgData name="Yanan" userId="a199dd68-4b3b-4795-8df9-c2916ec12e18" providerId="ADAL" clId="{92F00727-5988-4994-99D2-7D0056E86098}" dt="2025-02-20T16:16:39.004" v="1308" actId="478"/>
          <ac:picMkLst>
            <pc:docMk/>
            <pc:sldMk cId="3635427686" sldId="328"/>
            <ac:picMk id="4" creationId="{00000000-0000-0000-0000-000000000000}"/>
          </ac:picMkLst>
        </pc:picChg>
        <pc:picChg chg="add del mod">
          <ac:chgData name="Yanan" userId="a199dd68-4b3b-4795-8df9-c2916ec12e18" providerId="ADAL" clId="{92F00727-5988-4994-99D2-7D0056E86098}" dt="2025-02-20T16:19:20.310" v="1321" actId="478"/>
          <ac:picMkLst>
            <pc:docMk/>
            <pc:sldMk cId="3635427686" sldId="328"/>
            <ac:picMk id="6" creationId="{9A54A985-7D4B-4E2D-B955-07966E2BA05D}"/>
          </ac:picMkLst>
        </pc:picChg>
        <pc:picChg chg="add mod modCrop">
          <ac:chgData name="Yanan" userId="a199dd68-4b3b-4795-8df9-c2916ec12e18" providerId="ADAL" clId="{92F00727-5988-4994-99D2-7D0056E86098}" dt="2025-02-20T18:35:08.625" v="3938" actId="732"/>
          <ac:picMkLst>
            <pc:docMk/>
            <pc:sldMk cId="3635427686" sldId="328"/>
            <ac:picMk id="10" creationId="{A786F6AE-C98B-4D87-BECC-BFF3498CF0B8}"/>
          </ac:picMkLst>
        </pc:picChg>
        <pc:picChg chg="add mod">
          <ac:chgData name="Yanan" userId="a199dd68-4b3b-4795-8df9-c2916ec12e18" providerId="ADAL" clId="{92F00727-5988-4994-99D2-7D0056E86098}" dt="2025-02-20T16:20:25.136" v="1343" actId="164"/>
          <ac:picMkLst>
            <pc:docMk/>
            <pc:sldMk cId="3635427686" sldId="328"/>
            <ac:picMk id="12" creationId="{72564250-232E-40FA-8921-6D25018BCD2D}"/>
          </ac:picMkLst>
        </pc:picChg>
      </pc:sldChg>
      <pc:sldChg chg="addSp delSp modSp mod ord modClrScheme chgLayout">
        <pc:chgData name="Yanan" userId="a199dd68-4b3b-4795-8df9-c2916ec12e18" providerId="ADAL" clId="{92F00727-5988-4994-99D2-7D0056E86098}" dt="2025-02-20T18:34:33.291" v="3925" actId="1076"/>
        <pc:sldMkLst>
          <pc:docMk/>
          <pc:sldMk cId="94058686" sldId="329"/>
        </pc:sldMkLst>
        <pc:spChg chg="mod ord">
          <ac:chgData name="Yanan" userId="a199dd68-4b3b-4795-8df9-c2916ec12e18" providerId="ADAL" clId="{92F00727-5988-4994-99D2-7D0056E86098}" dt="2025-02-20T18:26:59.700" v="3822" actId="700"/>
          <ac:spMkLst>
            <pc:docMk/>
            <pc:sldMk cId="94058686" sldId="329"/>
            <ac:spMk id="2" creationId="{00000000-0000-0000-0000-000000000000}"/>
          </ac:spMkLst>
        </pc:spChg>
        <pc:spChg chg="mod">
          <ac:chgData name="Yanan" userId="a199dd68-4b3b-4795-8df9-c2916ec12e18" providerId="ADAL" clId="{92F00727-5988-4994-99D2-7D0056E86098}" dt="2025-02-20T18:34:18.682" v="3919" actId="1036"/>
          <ac:spMkLst>
            <pc:docMk/>
            <pc:sldMk cId="94058686" sldId="329"/>
            <ac:spMk id="3" creationId="{00000000-0000-0000-0000-000000000000}"/>
          </ac:spMkLst>
        </pc:spChg>
        <pc:spChg chg="add mod">
          <ac:chgData name="Yanan" userId="a199dd68-4b3b-4795-8df9-c2916ec12e18" providerId="ADAL" clId="{92F00727-5988-4994-99D2-7D0056E86098}" dt="2025-02-20T18:34:26.832" v="3922" actId="164"/>
          <ac:spMkLst>
            <pc:docMk/>
            <pc:sldMk cId="94058686" sldId="329"/>
            <ac:spMk id="7" creationId="{A7B00CD7-B6E5-41A7-923D-3A7C38A28B50}"/>
          </ac:spMkLst>
        </pc:spChg>
        <pc:spChg chg="del">
          <ac:chgData name="Yanan" userId="a199dd68-4b3b-4795-8df9-c2916ec12e18" providerId="ADAL" clId="{92F00727-5988-4994-99D2-7D0056E86098}" dt="2025-02-20T18:27:17.787" v="3828" actId="478"/>
          <ac:spMkLst>
            <pc:docMk/>
            <pc:sldMk cId="94058686" sldId="329"/>
            <ac:spMk id="8" creationId="{00000000-0000-0000-0000-000000000000}"/>
          </ac:spMkLst>
        </pc:spChg>
        <pc:spChg chg="del">
          <ac:chgData name="Yanan" userId="a199dd68-4b3b-4795-8df9-c2916ec12e18" providerId="ADAL" clId="{92F00727-5988-4994-99D2-7D0056E86098}" dt="2025-02-20T18:27:18.767" v="3829" actId="478"/>
          <ac:spMkLst>
            <pc:docMk/>
            <pc:sldMk cId="94058686" sldId="329"/>
            <ac:spMk id="9" creationId="{00000000-0000-0000-0000-000000000000}"/>
          </ac:spMkLst>
        </pc:spChg>
        <pc:grpChg chg="add mod">
          <ac:chgData name="Yanan" userId="a199dd68-4b3b-4795-8df9-c2916ec12e18" providerId="ADAL" clId="{92F00727-5988-4994-99D2-7D0056E86098}" dt="2025-02-20T18:34:33.291" v="3925" actId="1076"/>
          <ac:grpSpMkLst>
            <pc:docMk/>
            <pc:sldMk cId="94058686" sldId="329"/>
            <ac:grpSpMk id="10" creationId="{52FF9426-1770-43FA-8791-1B44160E99E6}"/>
          </ac:grpSpMkLst>
        </pc:grpChg>
        <pc:picChg chg="del">
          <ac:chgData name="Yanan" userId="a199dd68-4b3b-4795-8df9-c2916ec12e18" providerId="ADAL" clId="{92F00727-5988-4994-99D2-7D0056E86098}" dt="2025-02-20T14:55:48.347" v="1291" actId="478"/>
          <ac:picMkLst>
            <pc:docMk/>
            <pc:sldMk cId="94058686" sldId="329"/>
            <ac:picMk id="4" creationId="{00000000-0000-0000-0000-000000000000}"/>
          </ac:picMkLst>
        </pc:picChg>
        <pc:picChg chg="add mod">
          <ac:chgData name="Yanan" userId="a199dd68-4b3b-4795-8df9-c2916ec12e18" providerId="ADAL" clId="{92F00727-5988-4994-99D2-7D0056E86098}" dt="2025-02-20T18:34:26.832" v="3922" actId="164"/>
          <ac:picMkLst>
            <pc:docMk/>
            <pc:sldMk cId="94058686" sldId="329"/>
            <ac:picMk id="6" creationId="{CD43B45E-1018-4283-BFE9-53A9EBE8C5EF}"/>
          </ac:picMkLst>
        </pc:picChg>
      </pc:sldChg>
      <pc:sldChg chg="del">
        <pc:chgData name="Yanan" userId="a199dd68-4b3b-4795-8df9-c2916ec12e18" providerId="ADAL" clId="{92F00727-5988-4994-99D2-7D0056E86098}" dt="2025-02-20T17:25:19.216" v="2921" actId="47"/>
        <pc:sldMkLst>
          <pc:docMk/>
          <pc:sldMk cId="3073576411" sldId="330"/>
        </pc:sldMkLst>
      </pc:sldChg>
      <pc:sldChg chg="del">
        <pc:chgData name="Yanan" userId="a199dd68-4b3b-4795-8df9-c2916ec12e18" providerId="ADAL" clId="{92F00727-5988-4994-99D2-7D0056E86098}" dt="2025-02-20T17:25:20.583" v="2922" actId="47"/>
        <pc:sldMkLst>
          <pc:docMk/>
          <pc:sldMk cId="3631187543" sldId="331"/>
        </pc:sldMkLst>
      </pc:sldChg>
      <pc:sldChg chg="addSp delSp modSp mod modClrScheme delAnim chgLayout">
        <pc:chgData name="Yanan" userId="a199dd68-4b3b-4795-8df9-c2916ec12e18" providerId="ADAL" clId="{92F00727-5988-4994-99D2-7D0056E86098}" dt="2025-02-20T18:37:22.610" v="4018" actId="1038"/>
        <pc:sldMkLst>
          <pc:docMk/>
          <pc:sldMk cId="3113245045" sldId="332"/>
        </pc:sldMkLst>
        <pc:spChg chg="mod ord">
          <ac:chgData name="Yanan" userId="a199dd68-4b3b-4795-8df9-c2916ec12e18" providerId="ADAL" clId="{92F00727-5988-4994-99D2-7D0056E86098}" dt="2025-02-20T18:29:09.368" v="3870" actId="700"/>
          <ac:spMkLst>
            <pc:docMk/>
            <pc:sldMk cId="3113245045" sldId="332"/>
            <ac:spMk id="2" creationId="{00000000-0000-0000-0000-000000000000}"/>
          </ac:spMkLst>
        </pc:spChg>
        <pc:spChg chg="mod">
          <ac:chgData name="Yanan" userId="a199dd68-4b3b-4795-8df9-c2916ec12e18" providerId="ADAL" clId="{92F00727-5988-4994-99D2-7D0056E86098}" dt="2025-02-20T18:37:22.610" v="4018" actId="1038"/>
          <ac:spMkLst>
            <pc:docMk/>
            <pc:sldMk cId="3113245045" sldId="332"/>
            <ac:spMk id="4" creationId="{00000000-0000-0000-0000-000000000000}"/>
          </ac:spMkLst>
        </pc:spChg>
        <pc:spChg chg="add del">
          <ac:chgData name="Yanan" userId="a199dd68-4b3b-4795-8df9-c2916ec12e18" providerId="ADAL" clId="{92F00727-5988-4994-99D2-7D0056E86098}" dt="2025-02-20T17:42:56.482" v="3028" actId="22"/>
          <ac:spMkLst>
            <pc:docMk/>
            <pc:sldMk cId="3113245045" sldId="332"/>
            <ac:spMk id="14" creationId="{25E79690-2B0A-479C-95E6-C7EB53CC3020}"/>
          </ac:spMkLst>
        </pc:spChg>
        <pc:spChg chg="del">
          <ac:chgData name="Yanan" userId="a199dd68-4b3b-4795-8df9-c2916ec12e18" providerId="ADAL" clId="{92F00727-5988-4994-99D2-7D0056E86098}" dt="2025-02-20T18:28:53.343" v="3860" actId="478"/>
          <ac:spMkLst>
            <pc:docMk/>
            <pc:sldMk cId="3113245045" sldId="332"/>
            <ac:spMk id="18" creationId="{00000000-0000-0000-0000-000000000000}"/>
          </ac:spMkLst>
        </pc:spChg>
        <pc:spChg chg="del">
          <ac:chgData name="Yanan" userId="a199dd68-4b3b-4795-8df9-c2916ec12e18" providerId="ADAL" clId="{92F00727-5988-4994-99D2-7D0056E86098}" dt="2025-02-20T18:28:53.652" v="3861" actId="478"/>
          <ac:spMkLst>
            <pc:docMk/>
            <pc:sldMk cId="3113245045" sldId="332"/>
            <ac:spMk id="19" creationId="{00000000-0000-0000-0000-000000000000}"/>
          </ac:spMkLst>
        </pc:spChg>
        <pc:picChg chg="add del mod">
          <ac:chgData name="Yanan" userId="a199dd68-4b3b-4795-8df9-c2916ec12e18" providerId="ADAL" clId="{92F00727-5988-4994-99D2-7D0056E86098}" dt="2025-02-20T17:28:01.582" v="3017" actId="22"/>
          <ac:picMkLst>
            <pc:docMk/>
            <pc:sldMk cId="3113245045" sldId="332"/>
            <ac:picMk id="5" creationId="{46B0769E-0D2D-4C1D-99C7-0906FF71A61A}"/>
          </ac:picMkLst>
        </pc:picChg>
        <pc:picChg chg="del">
          <ac:chgData name="Yanan" userId="a199dd68-4b3b-4795-8df9-c2916ec12e18" providerId="ADAL" clId="{92F00727-5988-4994-99D2-7D0056E86098}" dt="2025-02-20T17:27:23.060" v="3007" actId="478"/>
          <ac:picMkLst>
            <pc:docMk/>
            <pc:sldMk cId="3113245045" sldId="332"/>
            <ac:picMk id="6" creationId="{00000000-0000-0000-0000-000000000000}"/>
          </ac:picMkLst>
        </pc:picChg>
        <pc:picChg chg="add mod">
          <ac:chgData name="Yanan" userId="a199dd68-4b3b-4795-8df9-c2916ec12e18" providerId="ADAL" clId="{92F00727-5988-4994-99D2-7D0056E86098}" dt="2025-02-20T17:28:41.263" v="3024" actId="1076"/>
          <ac:picMkLst>
            <pc:docMk/>
            <pc:sldMk cId="3113245045" sldId="332"/>
            <ac:picMk id="8" creationId="{FD2CCDAE-786E-47F5-B407-1951DE245523}"/>
          </ac:picMkLst>
        </pc:picChg>
        <pc:picChg chg="add mod">
          <ac:chgData name="Yanan" userId="a199dd68-4b3b-4795-8df9-c2916ec12e18" providerId="ADAL" clId="{92F00727-5988-4994-99D2-7D0056E86098}" dt="2025-02-20T17:28:42.143" v="3025" actId="1076"/>
          <ac:picMkLst>
            <pc:docMk/>
            <pc:sldMk cId="3113245045" sldId="332"/>
            <ac:picMk id="10" creationId="{1AC4CE2B-4BA9-4716-9366-BC89491A330C}"/>
          </ac:picMkLst>
        </pc:picChg>
      </pc:sldChg>
      <pc:sldChg chg="del">
        <pc:chgData name="Yanan" userId="a199dd68-4b3b-4795-8df9-c2916ec12e18" providerId="ADAL" clId="{92F00727-5988-4994-99D2-7D0056E86098}" dt="2025-02-20T18:16:37.125" v="3684" actId="47"/>
        <pc:sldMkLst>
          <pc:docMk/>
          <pc:sldMk cId="1353736513" sldId="333"/>
        </pc:sldMkLst>
      </pc:sldChg>
      <pc:sldChg chg="del">
        <pc:chgData name="Yanan" userId="a199dd68-4b3b-4795-8df9-c2916ec12e18" providerId="ADAL" clId="{92F00727-5988-4994-99D2-7D0056E86098}" dt="2025-02-20T18:16:38.885" v="3686" actId="47"/>
        <pc:sldMkLst>
          <pc:docMk/>
          <pc:sldMk cId="3157376021" sldId="334"/>
        </pc:sldMkLst>
      </pc:sldChg>
      <pc:sldChg chg="del">
        <pc:chgData name="Yanan" userId="a199dd68-4b3b-4795-8df9-c2916ec12e18" providerId="ADAL" clId="{92F00727-5988-4994-99D2-7D0056E86098}" dt="2025-02-20T18:16:40.650" v="3688" actId="47"/>
        <pc:sldMkLst>
          <pc:docMk/>
          <pc:sldMk cId="3157376021" sldId="335"/>
        </pc:sldMkLst>
      </pc:sldChg>
      <pc:sldChg chg="del">
        <pc:chgData name="Yanan" userId="a199dd68-4b3b-4795-8df9-c2916ec12e18" providerId="ADAL" clId="{92F00727-5988-4994-99D2-7D0056E86098}" dt="2025-02-20T18:16:38.558" v="3685" actId="47"/>
        <pc:sldMkLst>
          <pc:docMk/>
          <pc:sldMk cId="3157376021" sldId="336"/>
        </pc:sldMkLst>
      </pc:sldChg>
      <pc:sldChg chg="del">
        <pc:chgData name="Yanan" userId="a199dd68-4b3b-4795-8df9-c2916ec12e18" providerId="ADAL" clId="{92F00727-5988-4994-99D2-7D0056E86098}" dt="2025-02-20T18:16:39.148" v="3687" actId="47"/>
        <pc:sldMkLst>
          <pc:docMk/>
          <pc:sldMk cId="3636751072" sldId="337"/>
        </pc:sldMkLst>
      </pc:sldChg>
      <pc:sldChg chg="del">
        <pc:chgData name="Yanan" userId="a199dd68-4b3b-4795-8df9-c2916ec12e18" providerId="ADAL" clId="{92F00727-5988-4994-99D2-7D0056E86098}" dt="2025-02-20T18:16:40.937" v="3689" actId="47"/>
        <pc:sldMkLst>
          <pc:docMk/>
          <pc:sldMk cId="1231154982" sldId="338"/>
        </pc:sldMkLst>
      </pc:sldChg>
      <pc:sldChg chg="del">
        <pc:chgData name="Yanan" userId="a199dd68-4b3b-4795-8df9-c2916ec12e18" providerId="ADAL" clId="{92F00727-5988-4994-99D2-7D0056E86098}" dt="2025-02-20T18:16:41.504" v="3691" actId="47"/>
        <pc:sldMkLst>
          <pc:docMk/>
          <pc:sldMk cId="2879159428" sldId="339"/>
        </pc:sldMkLst>
      </pc:sldChg>
      <pc:sldChg chg="del">
        <pc:chgData name="Yanan" userId="a199dd68-4b3b-4795-8df9-c2916ec12e18" providerId="ADAL" clId="{92F00727-5988-4994-99D2-7D0056E86098}" dt="2025-02-20T18:16:41.214" v="3690" actId="47"/>
        <pc:sldMkLst>
          <pc:docMk/>
          <pc:sldMk cId="2656958266" sldId="340"/>
        </pc:sldMkLst>
      </pc:sldChg>
      <pc:sldChg chg="del">
        <pc:chgData name="Yanan" userId="a199dd68-4b3b-4795-8df9-c2916ec12e18" providerId="ADAL" clId="{92F00727-5988-4994-99D2-7D0056E86098}" dt="2025-02-20T18:16:41.964" v="3692" actId="47"/>
        <pc:sldMkLst>
          <pc:docMk/>
          <pc:sldMk cId="2460333142" sldId="341"/>
        </pc:sldMkLst>
      </pc:sldChg>
      <pc:sldChg chg="del">
        <pc:chgData name="Yanan" userId="a199dd68-4b3b-4795-8df9-c2916ec12e18" providerId="ADAL" clId="{92F00727-5988-4994-99D2-7D0056E86098}" dt="2025-02-20T18:16:42.340" v="3693" actId="47"/>
        <pc:sldMkLst>
          <pc:docMk/>
          <pc:sldMk cId="1163664500" sldId="342"/>
        </pc:sldMkLst>
      </pc:sldChg>
      <pc:sldChg chg="del">
        <pc:chgData name="Yanan" userId="a199dd68-4b3b-4795-8df9-c2916ec12e18" providerId="ADAL" clId="{92F00727-5988-4994-99D2-7D0056E86098}" dt="2025-02-20T17:44:58.008" v="3041" actId="47"/>
        <pc:sldMkLst>
          <pc:docMk/>
          <pc:sldMk cId="2345366989" sldId="343"/>
        </pc:sldMkLst>
      </pc:sldChg>
      <pc:sldChg chg="del">
        <pc:chgData name="Yanan" userId="a199dd68-4b3b-4795-8df9-c2916ec12e18" providerId="ADAL" clId="{92F00727-5988-4994-99D2-7D0056E86098}" dt="2025-02-20T18:16:43.190" v="3694" actId="47"/>
        <pc:sldMkLst>
          <pc:docMk/>
          <pc:sldMk cId="528503146" sldId="344"/>
        </pc:sldMkLst>
      </pc:sldChg>
      <pc:sldChg chg="del">
        <pc:chgData name="Yanan" userId="a199dd68-4b3b-4795-8df9-c2916ec12e18" providerId="ADAL" clId="{92F00727-5988-4994-99D2-7D0056E86098}" dt="2025-02-20T18:16:43.545" v="3695" actId="47"/>
        <pc:sldMkLst>
          <pc:docMk/>
          <pc:sldMk cId="1712118802" sldId="345"/>
        </pc:sldMkLst>
      </pc:sldChg>
      <pc:sldChg chg="del">
        <pc:chgData name="Yanan" userId="a199dd68-4b3b-4795-8df9-c2916ec12e18" providerId="ADAL" clId="{92F00727-5988-4994-99D2-7D0056E86098}" dt="2025-02-20T18:16:43.921" v="3696" actId="47"/>
        <pc:sldMkLst>
          <pc:docMk/>
          <pc:sldMk cId="1408962422" sldId="346"/>
        </pc:sldMkLst>
      </pc:sldChg>
      <pc:sldChg chg="del">
        <pc:chgData name="Yanan" userId="a199dd68-4b3b-4795-8df9-c2916ec12e18" providerId="ADAL" clId="{92F00727-5988-4994-99D2-7D0056E86098}" dt="2025-02-20T18:16:44.234" v="3697" actId="47"/>
        <pc:sldMkLst>
          <pc:docMk/>
          <pc:sldMk cId="3601037555" sldId="347"/>
        </pc:sldMkLst>
      </pc:sldChg>
      <pc:sldChg chg="del">
        <pc:chgData name="Yanan" userId="a199dd68-4b3b-4795-8df9-c2916ec12e18" providerId="ADAL" clId="{92F00727-5988-4994-99D2-7D0056E86098}" dt="2025-02-20T18:16:44.742" v="3698" actId="47"/>
        <pc:sldMkLst>
          <pc:docMk/>
          <pc:sldMk cId="51215585" sldId="348"/>
        </pc:sldMkLst>
      </pc:sldChg>
      <pc:sldChg chg="del">
        <pc:chgData name="Yanan" userId="a199dd68-4b3b-4795-8df9-c2916ec12e18" providerId="ADAL" clId="{92F00727-5988-4994-99D2-7D0056E86098}" dt="2025-02-20T18:16:45.220" v="3699" actId="47"/>
        <pc:sldMkLst>
          <pc:docMk/>
          <pc:sldMk cId="3755347888" sldId="349"/>
        </pc:sldMkLst>
      </pc:sldChg>
      <pc:sldChg chg="addSp delSp modSp add mod ord modClrScheme chgLayout">
        <pc:chgData name="Yanan" userId="a199dd68-4b3b-4795-8df9-c2916ec12e18" providerId="ADAL" clId="{92F00727-5988-4994-99D2-7D0056E86098}" dt="2025-02-20T18:33:22.988" v="3892" actId="1076"/>
        <pc:sldMkLst>
          <pc:docMk/>
          <pc:sldMk cId="2061373501" sldId="350"/>
        </pc:sldMkLst>
        <pc:spChg chg="mod ord">
          <ac:chgData name="Yanan" userId="a199dd68-4b3b-4795-8df9-c2916ec12e18" providerId="ADAL" clId="{92F00727-5988-4994-99D2-7D0056E86098}" dt="2025-02-20T18:26:59.700" v="3822" actId="700"/>
          <ac:spMkLst>
            <pc:docMk/>
            <pc:sldMk cId="2061373501" sldId="350"/>
            <ac:spMk id="2" creationId="{00000000-0000-0000-0000-000000000000}"/>
          </ac:spMkLst>
        </pc:spChg>
        <pc:spChg chg="mod">
          <ac:chgData name="Yanan" userId="a199dd68-4b3b-4795-8df9-c2916ec12e18" providerId="ADAL" clId="{92F00727-5988-4994-99D2-7D0056E86098}" dt="2025-02-20T18:33:05.522" v="3888" actId="1076"/>
          <ac:spMkLst>
            <pc:docMk/>
            <pc:sldMk cId="2061373501" sldId="350"/>
            <ac:spMk id="3" creationId="{00000000-0000-0000-0000-000000000000}"/>
          </ac:spMkLst>
        </pc:spChg>
        <pc:spChg chg="mod">
          <ac:chgData name="Yanan" userId="a199dd68-4b3b-4795-8df9-c2916ec12e18" providerId="ADAL" clId="{92F00727-5988-4994-99D2-7D0056E86098}" dt="2025-02-20T18:33:18.664" v="3891" actId="164"/>
          <ac:spMkLst>
            <pc:docMk/>
            <pc:sldMk cId="2061373501" sldId="350"/>
            <ac:spMk id="7" creationId="{00000000-0000-0000-0000-000000000000}"/>
          </ac:spMkLst>
        </pc:spChg>
        <pc:spChg chg="del">
          <ac:chgData name="Yanan" userId="a199dd68-4b3b-4795-8df9-c2916ec12e18" providerId="ADAL" clId="{92F00727-5988-4994-99D2-7D0056E86098}" dt="2025-02-20T18:26:44.434" v="3817" actId="478"/>
          <ac:spMkLst>
            <pc:docMk/>
            <pc:sldMk cId="2061373501" sldId="350"/>
            <ac:spMk id="8" creationId="{00000000-0000-0000-0000-000000000000}"/>
          </ac:spMkLst>
        </pc:spChg>
        <pc:spChg chg="del">
          <ac:chgData name="Yanan" userId="a199dd68-4b3b-4795-8df9-c2916ec12e18" providerId="ADAL" clId="{92F00727-5988-4994-99D2-7D0056E86098}" dt="2025-02-20T18:26:44.837" v="3818" actId="478"/>
          <ac:spMkLst>
            <pc:docMk/>
            <pc:sldMk cId="2061373501" sldId="350"/>
            <ac:spMk id="9" creationId="{00000000-0000-0000-0000-000000000000}"/>
          </ac:spMkLst>
        </pc:spChg>
        <pc:spChg chg="del">
          <ac:chgData name="Yanan" userId="a199dd68-4b3b-4795-8df9-c2916ec12e18" providerId="ADAL" clId="{92F00727-5988-4994-99D2-7D0056E86098}" dt="2025-02-20T14:12:51.513" v="590" actId="21"/>
          <ac:spMkLst>
            <pc:docMk/>
            <pc:sldMk cId="2061373501" sldId="350"/>
            <ac:spMk id="12" creationId="{00000000-0000-0000-0000-000000000000}"/>
          </ac:spMkLst>
        </pc:spChg>
        <pc:spChg chg="add del mod">
          <ac:chgData name="Yanan" userId="a199dd68-4b3b-4795-8df9-c2916ec12e18" providerId="ADAL" clId="{92F00727-5988-4994-99D2-7D0056E86098}" dt="2025-02-20T14:20:23.482" v="737" actId="478"/>
          <ac:spMkLst>
            <pc:docMk/>
            <pc:sldMk cId="2061373501" sldId="350"/>
            <ac:spMk id="16" creationId="{70A012EC-3E1A-4872-AA92-922837D8FAED}"/>
          </ac:spMkLst>
        </pc:spChg>
        <pc:spChg chg="add del mod">
          <ac:chgData name="Yanan" userId="a199dd68-4b3b-4795-8df9-c2916ec12e18" providerId="ADAL" clId="{92F00727-5988-4994-99D2-7D0056E86098}" dt="2025-02-20T14:18:28.962" v="733"/>
          <ac:spMkLst>
            <pc:docMk/>
            <pc:sldMk cId="2061373501" sldId="350"/>
            <ac:spMk id="17" creationId="{273938E2-C5E8-4BBB-B220-DED82F0E6F5A}"/>
          </ac:spMkLst>
        </pc:spChg>
        <pc:spChg chg="add mod">
          <ac:chgData name="Yanan" userId="a199dd68-4b3b-4795-8df9-c2916ec12e18" providerId="ADAL" clId="{92F00727-5988-4994-99D2-7D0056E86098}" dt="2025-02-20T18:33:18.664" v="3891" actId="164"/>
          <ac:spMkLst>
            <pc:docMk/>
            <pc:sldMk cId="2061373501" sldId="350"/>
            <ac:spMk id="18" creationId="{F7EF1615-97CB-4E10-83B0-9487BB3B1075}"/>
          </ac:spMkLst>
        </pc:spChg>
        <pc:spChg chg="add mod">
          <ac:chgData name="Yanan" userId="a199dd68-4b3b-4795-8df9-c2916ec12e18" providerId="ADAL" clId="{92F00727-5988-4994-99D2-7D0056E86098}" dt="2025-02-20T18:33:18.664" v="3891" actId="164"/>
          <ac:spMkLst>
            <pc:docMk/>
            <pc:sldMk cId="2061373501" sldId="350"/>
            <ac:spMk id="19" creationId="{3238AB6A-40FA-4A9E-B394-8FE4A6875E41}"/>
          </ac:spMkLst>
        </pc:spChg>
        <pc:grpChg chg="add mod">
          <ac:chgData name="Yanan" userId="a199dd68-4b3b-4795-8df9-c2916ec12e18" providerId="ADAL" clId="{92F00727-5988-4994-99D2-7D0056E86098}" dt="2025-02-20T18:33:22.988" v="3892" actId="1076"/>
          <ac:grpSpMkLst>
            <pc:docMk/>
            <pc:sldMk cId="2061373501" sldId="350"/>
            <ac:grpSpMk id="21" creationId="{BBA9AC78-6F4B-4488-B161-DBF916F0C7D2}"/>
          </ac:grpSpMkLst>
        </pc:grpChg>
        <pc:picChg chg="del">
          <ac:chgData name="Yanan" userId="a199dd68-4b3b-4795-8df9-c2916ec12e18" providerId="ADAL" clId="{92F00727-5988-4994-99D2-7D0056E86098}" dt="2025-02-20T14:12:44.792" v="589" actId="478"/>
          <ac:picMkLst>
            <pc:docMk/>
            <pc:sldMk cId="2061373501" sldId="350"/>
            <ac:picMk id="4" creationId="{00000000-0000-0000-0000-000000000000}"/>
          </ac:picMkLst>
        </pc:picChg>
        <pc:picChg chg="add mod">
          <ac:chgData name="Yanan" userId="a199dd68-4b3b-4795-8df9-c2916ec12e18" providerId="ADAL" clId="{92F00727-5988-4994-99D2-7D0056E86098}" dt="2025-02-20T18:33:18.664" v="3891" actId="164"/>
          <ac:picMkLst>
            <pc:docMk/>
            <pc:sldMk cId="2061373501" sldId="350"/>
            <ac:picMk id="10" creationId="{65464B20-0332-467D-AEA5-5D9E998D1468}"/>
          </ac:picMkLst>
        </pc:picChg>
        <pc:cxnChg chg="mod">
          <ac:chgData name="Yanan" userId="a199dd68-4b3b-4795-8df9-c2916ec12e18" providerId="ADAL" clId="{92F00727-5988-4994-99D2-7D0056E86098}" dt="2025-02-20T18:33:18.664" v="3891" actId="164"/>
          <ac:cxnSpMkLst>
            <pc:docMk/>
            <pc:sldMk cId="2061373501" sldId="350"/>
            <ac:cxnSpMk id="6" creationId="{00000000-0000-0000-0000-000000000000}"/>
          </ac:cxnSpMkLst>
        </pc:cxnChg>
        <pc:cxnChg chg="del">
          <ac:chgData name="Yanan" userId="a199dd68-4b3b-4795-8df9-c2916ec12e18" providerId="ADAL" clId="{92F00727-5988-4994-99D2-7D0056E86098}" dt="2025-02-20T14:12:51.513" v="590" actId="21"/>
          <ac:cxnSpMkLst>
            <pc:docMk/>
            <pc:sldMk cId="2061373501" sldId="350"/>
            <ac:cxnSpMk id="11" creationId="{00000000-0000-0000-0000-000000000000}"/>
          </ac:cxnSpMkLst>
        </pc:cxnChg>
      </pc:sldChg>
      <pc:sldChg chg="addSp delSp modSp add mod modClrScheme chgLayout">
        <pc:chgData name="Yanan" userId="a199dd68-4b3b-4795-8df9-c2916ec12e18" providerId="ADAL" clId="{92F00727-5988-4994-99D2-7D0056E86098}" dt="2025-02-20T18:33:42.409" v="3896" actId="1076"/>
        <pc:sldMkLst>
          <pc:docMk/>
          <pc:sldMk cId="950556047" sldId="351"/>
        </pc:sldMkLst>
        <pc:spChg chg="mod ord">
          <ac:chgData name="Yanan" userId="a199dd68-4b3b-4795-8df9-c2916ec12e18" providerId="ADAL" clId="{92F00727-5988-4994-99D2-7D0056E86098}" dt="2025-02-20T18:26:59.700" v="3822" actId="700"/>
          <ac:spMkLst>
            <pc:docMk/>
            <pc:sldMk cId="950556047" sldId="351"/>
            <ac:spMk id="2" creationId="{00000000-0000-0000-0000-000000000000}"/>
          </ac:spMkLst>
        </pc:spChg>
        <pc:spChg chg="mod">
          <ac:chgData name="Yanan" userId="a199dd68-4b3b-4795-8df9-c2916ec12e18" providerId="ADAL" clId="{92F00727-5988-4994-99D2-7D0056E86098}" dt="2025-02-20T18:33:33.593" v="3895" actId="1076"/>
          <ac:spMkLst>
            <pc:docMk/>
            <pc:sldMk cId="950556047" sldId="351"/>
            <ac:spMk id="3" creationId="{00000000-0000-0000-0000-000000000000}"/>
          </ac:spMkLst>
        </pc:spChg>
        <pc:spChg chg="del">
          <ac:chgData name="Yanan" userId="a199dd68-4b3b-4795-8df9-c2916ec12e18" providerId="ADAL" clId="{92F00727-5988-4994-99D2-7D0056E86098}" dt="2025-02-20T14:26:54.233" v="790" actId="478"/>
          <ac:spMkLst>
            <pc:docMk/>
            <pc:sldMk cId="950556047" sldId="351"/>
            <ac:spMk id="7" creationId="{00000000-0000-0000-0000-000000000000}"/>
          </ac:spMkLst>
        </pc:spChg>
        <pc:spChg chg="del mod">
          <ac:chgData name="Yanan" userId="a199dd68-4b3b-4795-8df9-c2916ec12e18" providerId="ADAL" clId="{92F00727-5988-4994-99D2-7D0056E86098}" dt="2025-02-20T18:26:48.472" v="3821" actId="478"/>
          <ac:spMkLst>
            <pc:docMk/>
            <pc:sldMk cId="950556047" sldId="351"/>
            <ac:spMk id="8" creationId="{00000000-0000-0000-0000-000000000000}"/>
          </ac:spMkLst>
        </pc:spChg>
        <pc:spChg chg="del">
          <ac:chgData name="Yanan" userId="a199dd68-4b3b-4795-8df9-c2916ec12e18" providerId="ADAL" clId="{92F00727-5988-4994-99D2-7D0056E86098}" dt="2025-02-20T18:26:47.780" v="3820" actId="478"/>
          <ac:spMkLst>
            <pc:docMk/>
            <pc:sldMk cId="950556047" sldId="351"/>
            <ac:spMk id="9" creationId="{00000000-0000-0000-0000-000000000000}"/>
          </ac:spMkLst>
        </pc:spChg>
        <pc:spChg chg="add mod">
          <ac:chgData name="Yanan" userId="a199dd68-4b3b-4795-8df9-c2916ec12e18" providerId="ADAL" clId="{92F00727-5988-4994-99D2-7D0056E86098}" dt="2025-02-20T14:32:08.662" v="1009" actId="1076"/>
          <ac:spMkLst>
            <pc:docMk/>
            <pc:sldMk cId="950556047" sldId="351"/>
            <ac:spMk id="13" creationId="{46270D9B-5575-4D7A-BE11-B68FDFB8FAFF}"/>
          </ac:spMkLst>
        </pc:spChg>
        <pc:spChg chg="del">
          <ac:chgData name="Yanan" userId="a199dd68-4b3b-4795-8df9-c2916ec12e18" providerId="ADAL" clId="{92F00727-5988-4994-99D2-7D0056E86098}" dt="2025-02-20T14:26:54.233" v="790" actId="478"/>
          <ac:spMkLst>
            <pc:docMk/>
            <pc:sldMk cId="950556047" sldId="351"/>
            <ac:spMk id="18" creationId="{F7EF1615-97CB-4E10-83B0-9487BB3B1075}"/>
          </ac:spMkLst>
        </pc:spChg>
        <pc:spChg chg="del">
          <ac:chgData name="Yanan" userId="a199dd68-4b3b-4795-8df9-c2916ec12e18" providerId="ADAL" clId="{92F00727-5988-4994-99D2-7D0056E86098}" dt="2025-02-20T14:24:06.434" v="773" actId="478"/>
          <ac:spMkLst>
            <pc:docMk/>
            <pc:sldMk cId="950556047" sldId="351"/>
            <ac:spMk id="19" creationId="{3238AB6A-40FA-4A9E-B394-8FE4A6875E41}"/>
          </ac:spMkLst>
        </pc:spChg>
        <pc:picChg chg="add del mod">
          <ac:chgData name="Yanan" userId="a199dd68-4b3b-4795-8df9-c2916ec12e18" providerId="ADAL" clId="{92F00727-5988-4994-99D2-7D0056E86098}" dt="2025-02-20T14:27:44.884" v="800" actId="478"/>
          <ac:picMkLst>
            <pc:docMk/>
            <pc:sldMk cId="950556047" sldId="351"/>
            <ac:picMk id="5" creationId="{D7824D78-6AF5-4B72-99A2-F7EFE54B7AAA}"/>
          </ac:picMkLst>
        </pc:picChg>
        <pc:picChg chg="del">
          <ac:chgData name="Yanan" userId="a199dd68-4b3b-4795-8df9-c2916ec12e18" providerId="ADAL" clId="{92F00727-5988-4994-99D2-7D0056E86098}" dt="2025-02-20T14:25:54.617" v="778" actId="478"/>
          <ac:picMkLst>
            <pc:docMk/>
            <pc:sldMk cId="950556047" sldId="351"/>
            <ac:picMk id="10" creationId="{65464B20-0332-467D-AEA5-5D9E998D1468}"/>
          </ac:picMkLst>
        </pc:picChg>
        <pc:picChg chg="add del mod">
          <ac:chgData name="Yanan" userId="a199dd68-4b3b-4795-8df9-c2916ec12e18" providerId="ADAL" clId="{92F00727-5988-4994-99D2-7D0056E86098}" dt="2025-02-20T14:28:02.382" v="808" actId="478"/>
          <ac:picMkLst>
            <pc:docMk/>
            <pc:sldMk cId="950556047" sldId="351"/>
            <ac:picMk id="12" creationId="{7449E8F5-03F0-4A01-A692-F29608DE1EAA}"/>
          </ac:picMkLst>
        </pc:picChg>
        <pc:picChg chg="add mod">
          <ac:chgData name="Yanan" userId="a199dd68-4b3b-4795-8df9-c2916ec12e18" providerId="ADAL" clId="{92F00727-5988-4994-99D2-7D0056E86098}" dt="2025-02-20T18:33:42.409" v="3896" actId="1076"/>
          <ac:picMkLst>
            <pc:docMk/>
            <pc:sldMk cId="950556047" sldId="351"/>
            <ac:picMk id="15" creationId="{F8424DD5-88AC-4FFA-97D1-2271006F3221}"/>
          </ac:picMkLst>
        </pc:picChg>
        <pc:cxnChg chg="del">
          <ac:chgData name="Yanan" userId="a199dd68-4b3b-4795-8df9-c2916ec12e18" providerId="ADAL" clId="{92F00727-5988-4994-99D2-7D0056E86098}" dt="2025-02-20T14:26:54.233" v="790" actId="478"/>
          <ac:cxnSpMkLst>
            <pc:docMk/>
            <pc:sldMk cId="950556047" sldId="351"/>
            <ac:cxnSpMk id="6" creationId="{00000000-0000-0000-0000-000000000000}"/>
          </ac:cxnSpMkLst>
        </pc:cxnChg>
      </pc:sldChg>
      <pc:sldChg chg="addSp delSp modSp add mod modClrScheme chgLayout">
        <pc:chgData name="Yanan" userId="a199dd68-4b3b-4795-8df9-c2916ec12e18" providerId="ADAL" clId="{92F00727-5988-4994-99D2-7D0056E86098}" dt="2025-02-20T18:33:58.522" v="3908" actId="1076"/>
        <pc:sldMkLst>
          <pc:docMk/>
          <pc:sldMk cId="319421469" sldId="352"/>
        </pc:sldMkLst>
        <pc:spChg chg="mod ord">
          <ac:chgData name="Yanan" userId="a199dd68-4b3b-4795-8df9-c2916ec12e18" providerId="ADAL" clId="{92F00727-5988-4994-99D2-7D0056E86098}" dt="2025-02-20T18:26:59.700" v="3822" actId="700"/>
          <ac:spMkLst>
            <pc:docMk/>
            <pc:sldMk cId="319421469" sldId="352"/>
            <ac:spMk id="2" creationId="{00000000-0000-0000-0000-000000000000}"/>
          </ac:spMkLst>
        </pc:spChg>
        <pc:spChg chg="mod">
          <ac:chgData name="Yanan" userId="a199dd68-4b3b-4795-8df9-c2916ec12e18" providerId="ADAL" clId="{92F00727-5988-4994-99D2-7D0056E86098}" dt="2025-02-20T18:33:50.993" v="3905" actId="1036"/>
          <ac:spMkLst>
            <pc:docMk/>
            <pc:sldMk cId="319421469" sldId="352"/>
            <ac:spMk id="3" creationId="{00000000-0000-0000-0000-000000000000}"/>
          </ac:spMkLst>
        </pc:spChg>
        <pc:spChg chg="del">
          <ac:chgData name="Yanan" userId="a199dd68-4b3b-4795-8df9-c2916ec12e18" providerId="ADAL" clId="{92F00727-5988-4994-99D2-7D0056E86098}" dt="2025-02-20T14:32:55.843" v="1024" actId="478"/>
          <ac:spMkLst>
            <pc:docMk/>
            <pc:sldMk cId="319421469" sldId="352"/>
            <ac:spMk id="7" creationId="{00000000-0000-0000-0000-000000000000}"/>
          </ac:spMkLst>
        </pc:spChg>
        <pc:spChg chg="del">
          <ac:chgData name="Yanan" userId="a199dd68-4b3b-4795-8df9-c2916ec12e18" providerId="ADAL" clId="{92F00727-5988-4994-99D2-7D0056E86098}" dt="2025-02-20T18:27:08.150" v="3823" actId="478"/>
          <ac:spMkLst>
            <pc:docMk/>
            <pc:sldMk cId="319421469" sldId="352"/>
            <ac:spMk id="8" creationId="{00000000-0000-0000-0000-000000000000}"/>
          </ac:spMkLst>
        </pc:spChg>
        <pc:spChg chg="del">
          <ac:chgData name="Yanan" userId="a199dd68-4b3b-4795-8df9-c2916ec12e18" providerId="ADAL" clId="{92F00727-5988-4994-99D2-7D0056E86098}" dt="2025-02-20T18:27:10.455" v="3824" actId="478"/>
          <ac:spMkLst>
            <pc:docMk/>
            <pc:sldMk cId="319421469" sldId="352"/>
            <ac:spMk id="9" creationId="{00000000-0000-0000-0000-000000000000}"/>
          </ac:spMkLst>
        </pc:spChg>
        <pc:spChg chg="del">
          <ac:chgData name="Yanan" userId="a199dd68-4b3b-4795-8df9-c2916ec12e18" providerId="ADAL" clId="{92F00727-5988-4994-99D2-7D0056E86098}" dt="2025-02-20T14:32:55.843" v="1024" actId="478"/>
          <ac:spMkLst>
            <pc:docMk/>
            <pc:sldMk cId="319421469" sldId="352"/>
            <ac:spMk id="12" creationId="{00000000-0000-0000-0000-000000000000}"/>
          </ac:spMkLst>
        </pc:spChg>
        <pc:spChg chg="del">
          <ac:chgData name="Yanan" userId="a199dd68-4b3b-4795-8df9-c2916ec12e18" providerId="ADAL" clId="{92F00727-5988-4994-99D2-7D0056E86098}" dt="2025-02-20T14:32:55.843" v="1024" actId="478"/>
          <ac:spMkLst>
            <pc:docMk/>
            <pc:sldMk cId="319421469" sldId="352"/>
            <ac:spMk id="14" creationId="{B823D3F9-00AD-46AD-AE90-C51BDACD2356}"/>
          </ac:spMkLst>
        </pc:spChg>
        <pc:spChg chg="add mod">
          <ac:chgData name="Yanan" userId="a199dd68-4b3b-4795-8df9-c2916ec12e18" providerId="ADAL" clId="{92F00727-5988-4994-99D2-7D0056E86098}" dt="2025-02-20T18:33:55.529" v="3906" actId="164"/>
          <ac:spMkLst>
            <pc:docMk/>
            <pc:sldMk cId="319421469" sldId="352"/>
            <ac:spMk id="15" creationId="{93BCB431-EE72-434F-8777-DBBBA9A24994}"/>
          </ac:spMkLst>
        </pc:spChg>
        <pc:grpChg chg="add mod">
          <ac:chgData name="Yanan" userId="a199dd68-4b3b-4795-8df9-c2916ec12e18" providerId="ADAL" clId="{92F00727-5988-4994-99D2-7D0056E86098}" dt="2025-02-20T18:33:58.522" v="3908" actId="1076"/>
          <ac:grpSpMkLst>
            <pc:docMk/>
            <pc:sldMk cId="319421469" sldId="352"/>
            <ac:grpSpMk id="16" creationId="{316709F7-DA76-4E38-BF95-9E698EA1DFDC}"/>
          </ac:grpSpMkLst>
        </pc:grpChg>
        <pc:picChg chg="del">
          <ac:chgData name="Yanan" userId="a199dd68-4b3b-4795-8df9-c2916ec12e18" providerId="ADAL" clId="{92F00727-5988-4994-99D2-7D0056E86098}" dt="2025-02-20T14:32:54.563" v="1023" actId="478"/>
          <ac:picMkLst>
            <pc:docMk/>
            <pc:sldMk cId="319421469" sldId="352"/>
            <ac:picMk id="4" creationId="{00000000-0000-0000-0000-000000000000}"/>
          </ac:picMkLst>
        </pc:picChg>
        <pc:picChg chg="add mod">
          <ac:chgData name="Yanan" userId="a199dd68-4b3b-4795-8df9-c2916ec12e18" providerId="ADAL" clId="{92F00727-5988-4994-99D2-7D0056E86098}" dt="2025-02-20T18:33:55.529" v="3906" actId="164"/>
          <ac:picMkLst>
            <pc:docMk/>
            <pc:sldMk cId="319421469" sldId="352"/>
            <ac:picMk id="10" creationId="{280E1D7E-0C33-4327-8D38-73B95A0DD05B}"/>
          </ac:picMkLst>
        </pc:picChg>
        <pc:cxnChg chg="del">
          <ac:chgData name="Yanan" userId="a199dd68-4b3b-4795-8df9-c2916ec12e18" providerId="ADAL" clId="{92F00727-5988-4994-99D2-7D0056E86098}" dt="2025-02-20T14:32:55.843" v="1024" actId="478"/>
          <ac:cxnSpMkLst>
            <pc:docMk/>
            <pc:sldMk cId="319421469" sldId="352"/>
            <ac:cxnSpMk id="6" creationId="{00000000-0000-0000-0000-000000000000}"/>
          </ac:cxnSpMkLst>
        </pc:cxnChg>
        <pc:cxnChg chg="del">
          <ac:chgData name="Yanan" userId="a199dd68-4b3b-4795-8df9-c2916ec12e18" providerId="ADAL" clId="{92F00727-5988-4994-99D2-7D0056E86098}" dt="2025-02-20T14:32:55.843" v="1024" actId="478"/>
          <ac:cxnSpMkLst>
            <pc:docMk/>
            <pc:sldMk cId="319421469" sldId="352"/>
            <ac:cxnSpMk id="11" creationId="{00000000-0000-0000-0000-000000000000}"/>
          </ac:cxnSpMkLst>
        </pc:cxnChg>
        <pc:cxnChg chg="del">
          <ac:chgData name="Yanan" userId="a199dd68-4b3b-4795-8df9-c2916ec12e18" providerId="ADAL" clId="{92F00727-5988-4994-99D2-7D0056E86098}" dt="2025-02-20T14:32:55.843" v="1024" actId="478"/>
          <ac:cxnSpMkLst>
            <pc:docMk/>
            <pc:sldMk cId="319421469" sldId="352"/>
            <ac:cxnSpMk id="13" creationId="{AFB3F9F5-0369-49FB-83D6-7E65C1B1720F}"/>
          </ac:cxnSpMkLst>
        </pc:cxnChg>
      </pc:sldChg>
      <pc:sldChg chg="addSp delSp modSp add mod ord modClrScheme chgLayout">
        <pc:chgData name="Yanan" userId="a199dd68-4b3b-4795-8df9-c2916ec12e18" providerId="ADAL" clId="{92F00727-5988-4994-99D2-7D0056E86098}" dt="2025-02-20T18:34:12.362" v="3916" actId="1076"/>
        <pc:sldMkLst>
          <pc:docMk/>
          <pc:sldMk cId="3133633124" sldId="353"/>
        </pc:sldMkLst>
        <pc:spChg chg="mod ord">
          <ac:chgData name="Yanan" userId="a199dd68-4b3b-4795-8df9-c2916ec12e18" providerId="ADAL" clId="{92F00727-5988-4994-99D2-7D0056E86098}" dt="2025-02-20T18:26:59.700" v="3822" actId="700"/>
          <ac:spMkLst>
            <pc:docMk/>
            <pc:sldMk cId="3133633124" sldId="353"/>
            <ac:spMk id="2" creationId="{00000000-0000-0000-0000-000000000000}"/>
          </ac:spMkLst>
        </pc:spChg>
        <pc:spChg chg="mod">
          <ac:chgData name="Yanan" userId="a199dd68-4b3b-4795-8df9-c2916ec12e18" providerId="ADAL" clId="{92F00727-5988-4994-99D2-7D0056E86098}" dt="2025-02-20T18:34:10.099" v="3915" actId="14100"/>
          <ac:spMkLst>
            <pc:docMk/>
            <pc:sldMk cId="3133633124" sldId="353"/>
            <ac:spMk id="3" creationId="{00000000-0000-0000-0000-000000000000}"/>
          </ac:spMkLst>
        </pc:spChg>
        <pc:spChg chg="mod">
          <ac:chgData name="Yanan" userId="a199dd68-4b3b-4795-8df9-c2916ec12e18" providerId="ADAL" clId="{92F00727-5988-4994-99D2-7D0056E86098}" dt="2025-02-20T14:51:45.271" v="1213" actId="1076"/>
          <ac:spMkLst>
            <pc:docMk/>
            <pc:sldMk cId="3133633124" sldId="353"/>
            <ac:spMk id="7" creationId="{00000000-0000-0000-0000-000000000000}"/>
          </ac:spMkLst>
        </pc:spChg>
        <pc:spChg chg="del mod">
          <ac:chgData name="Yanan" userId="a199dd68-4b3b-4795-8df9-c2916ec12e18" providerId="ADAL" clId="{92F00727-5988-4994-99D2-7D0056E86098}" dt="2025-02-20T18:27:15.239" v="3826" actId="478"/>
          <ac:spMkLst>
            <pc:docMk/>
            <pc:sldMk cId="3133633124" sldId="353"/>
            <ac:spMk id="8" creationId="{00000000-0000-0000-0000-000000000000}"/>
          </ac:spMkLst>
        </pc:spChg>
        <pc:spChg chg="del">
          <ac:chgData name="Yanan" userId="a199dd68-4b3b-4795-8df9-c2916ec12e18" providerId="ADAL" clId="{92F00727-5988-4994-99D2-7D0056E86098}" dt="2025-02-20T18:27:15.639" v="3827" actId="478"/>
          <ac:spMkLst>
            <pc:docMk/>
            <pc:sldMk cId="3133633124" sldId="353"/>
            <ac:spMk id="9" creationId="{00000000-0000-0000-0000-000000000000}"/>
          </ac:spMkLst>
        </pc:spChg>
        <pc:spChg chg="del mod">
          <ac:chgData name="Yanan" userId="a199dd68-4b3b-4795-8df9-c2916ec12e18" providerId="ADAL" clId="{92F00727-5988-4994-99D2-7D0056E86098}" dt="2025-02-20T14:51:41.712" v="1212" actId="478"/>
          <ac:spMkLst>
            <pc:docMk/>
            <pc:sldMk cId="3133633124" sldId="353"/>
            <ac:spMk id="12" creationId="{00000000-0000-0000-0000-000000000000}"/>
          </ac:spMkLst>
        </pc:spChg>
        <pc:picChg chg="del">
          <ac:chgData name="Yanan" userId="a199dd68-4b3b-4795-8df9-c2916ec12e18" providerId="ADAL" clId="{92F00727-5988-4994-99D2-7D0056E86098}" dt="2025-02-20T14:38:37.140" v="1112" actId="478"/>
          <ac:picMkLst>
            <pc:docMk/>
            <pc:sldMk cId="3133633124" sldId="353"/>
            <ac:picMk id="5" creationId="{00000000-0000-0000-0000-000000000000}"/>
          </ac:picMkLst>
        </pc:picChg>
        <pc:picChg chg="add mod ord">
          <ac:chgData name="Yanan" userId="a199dd68-4b3b-4795-8df9-c2916ec12e18" providerId="ADAL" clId="{92F00727-5988-4994-99D2-7D0056E86098}" dt="2025-02-20T18:34:12.362" v="3916" actId="1076"/>
          <ac:picMkLst>
            <pc:docMk/>
            <pc:sldMk cId="3133633124" sldId="353"/>
            <ac:picMk id="10" creationId="{36211666-3C1E-47F9-B226-B1DA307C2130}"/>
          </ac:picMkLst>
        </pc:picChg>
        <pc:cxnChg chg="del mod">
          <ac:chgData name="Yanan" userId="a199dd68-4b3b-4795-8df9-c2916ec12e18" providerId="ADAL" clId="{92F00727-5988-4994-99D2-7D0056E86098}" dt="2025-02-20T14:39:36.320" v="1129" actId="478"/>
          <ac:cxnSpMkLst>
            <pc:docMk/>
            <pc:sldMk cId="3133633124" sldId="353"/>
            <ac:cxnSpMk id="6" creationId="{00000000-0000-0000-0000-000000000000}"/>
          </ac:cxnSpMkLst>
        </pc:cxnChg>
        <pc:cxnChg chg="del mod">
          <ac:chgData name="Yanan" userId="a199dd68-4b3b-4795-8df9-c2916ec12e18" providerId="ADAL" clId="{92F00727-5988-4994-99D2-7D0056E86098}" dt="2025-02-20T14:39:36.320" v="1129" actId="478"/>
          <ac:cxnSpMkLst>
            <pc:docMk/>
            <pc:sldMk cId="3133633124" sldId="353"/>
            <ac:cxnSpMk id="11" creationId="{00000000-0000-0000-0000-000000000000}"/>
          </ac:cxnSpMkLst>
        </pc:cxnChg>
      </pc:sldChg>
      <pc:sldChg chg="addSp delSp modSp add mod modClrScheme chgLayout">
        <pc:chgData name="Yanan" userId="a199dd68-4b3b-4795-8df9-c2916ec12e18" providerId="ADAL" clId="{92F00727-5988-4994-99D2-7D0056E86098}" dt="2025-02-20T18:35:27.641" v="3945" actId="1076"/>
        <pc:sldMkLst>
          <pc:docMk/>
          <pc:sldMk cId="1871377762" sldId="354"/>
        </pc:sldMkLst>
        <pc:spChg chg="mod ord">
          <ac:chgData name="Yanan" userId="a199dd68-4b3b-4795-8df9-c2916ec12e18" providerId="ADAL" clId="{92F00727-5988-4994-99D2-7D0056E86098}" dt="2025-02-20T18:26:59.700" v="3822" actId="700"/>
          <ac:spMkLst>
            <pc:docMk/>
            <pc:sldMk cId="1871377762" sldId="354"/>
            <ac:spMk id="2" creationId="{00000000-0000-0000-0000-000000000000}"/>
          </ac:spMkLst>
        </pc:spChg>
        <pc:spChg chg="mod">
          <ac:chgData name="Yanan" userId="a199dd68-4b3b-4795-8df9-c2916ec12e18" providerId="ADAL" clId="{92F00727-5988-4994-99D2-7D0056E86098}" dt="2025-02-20T18:35:20.997" v="3942" actId="1036"/>
          <ac:spMkLst>
            <pc:docMk/>
            <pc:sldMk cId="1871377762" sldId="354"/>
            <ac:spMk id="3" creationId="{00000000-0000-0000-0000-000000000000}"/>
          </ac:spMkLst>
        </pc:spChg>
        <pc:spChg chg="del">
          <ac:chgData name="Yanan" userId="a199dd68-4b3b-4795-8df9-c2916ec12e18" providerId="ADAL" clId="{92F00727-5988-4994-99D2-7D0056E86098}" dt="2025-02-20T18:27:24.322" v="3832" actId="478"/>
          <ac:spMkLst>
            <pc:docMk/>
            <pc:sldMk cId="1871377762" sldId="354"/>
            <ac:spMk id="8" creationId="{00000000-0000-0000-0000-000000000000}"/>
          </ac:spMkLst>
        </pc:spChg>
        <pc:spChg chg="del">
          <ac:chgData name="Yanan" userId="a199dd68-4b3b-4795-8df9-c2916ec12e18" providerId="ADAL" clId="{92F00727-5988-4994-99D2-7D0056E86098}" dt="2025-02-20T18:27:25.268" v="3833" actId="478"/>
          <ac:spMkLst>
            <pc:docMk/>
            <pc:sldMk cId="1871377762" sldId="354"/>
            <ac:spMk id="9" creationId="{00000000-0000-0000-0000-000000000000}"/>
          </ac:spMkLst>
        </pc:spChg>
        <pc:spChg chg="del topLvl">
          <ac:chgData name="Yanan" userId="a199dd68-4b3b-4795-8df9-c2916ec12e18" providerId="ADAL" clId="{92F00727-5988-4994-99D2-7D0056E86098}" dt="2025-02-20T16:28:10.769" v="1574" actId="478"/>
          <ac:spMkLst>
            <pc:docMk/>
            <pc:sldMk cId="1871377762" sldId="354"/>
            <ac:spMk id="13" creationId="{8854AC0E-16E2-4D2B-BA13-68F6B2241AA0}"/>
          </ac:spMkLst>
        </pc:spChg>
        <pc:spChg chg="del">
          <ac:chgData name="Yanan" userId="a199dd68-4b3b-4795-8df9-c2916ec12e18" providerId="ADAL" clId="{92F00727-5988-4994-99D2-7D0056E86098}" dt="2025-02-20T16:27:52.589" v="1567" actId="478"/>
          <ac:spMkLst>
            <pc:docMk/>
            <pc:sldMk cId="1871377762" sldId="354"/>
            <ac:spMk id="15" creationId="{79609445-D66F-4756-9172-26A6FE731E8D}"/>
          </ac:spMkLst>
        </pc:spChg>
        <pc:grpChg chg="del mod">
          <ac:chgData name="Yanan" userId="a199dd68-4b3b-4795-8df9-c2916ec12e18" providerId="ADAL" clId="{92F00727-5988-4994-99D2-7D0056E86098}" dt="2025-02-20T16:28:10.769" v="1574" actId="478"/>
          <ac:grpSpMkLst>
            <pc:docMk/>
            <pc:sldMk cId="1871377762" sldId="354"/>
            <ac:grpSpMk id="16" creationId="{45D02CC1-6189-4712-BD47-6F63B48DA476}"/>
          </ac:grpSpMkLst>
        </pc:grpChg>
        <pc:picChg chg="add mod">
          <ac:chgData name="Yanan" userId="a199dd68-4b3b-4795-8df9-c2916ec12e18" providerId="ADAL" clId="{92F00727-5988-4994-99D2-7D0056E86098}" dt="2025-02-20T18:35:27.641" v="3945" actId="1076"/>
          <ac:picMkLst>
            <pc:docMk/>
            <pc:sldMk cId="1871377762" sldId="354"/>
            <ac:picMk id="5" creationId="{86762095-A7FE-42A4-92B7-3541E6838670}"/>
          </ac:picMkLst>
        </pc:picChg>
        <pc:picChg chg="add mod ord">
          <ac:chgData name="Yanan" userId="a199dd68-4b3b-4795-8df9-c2916ec12e18" providerId="ADAL" clId="{92F00727-5988-4994-99D2-7D0056E86098}" dt="2025-02-20T18:35:25.546" v="3944" actId="1076"/>
          <ac:picMkLst>
            <pc:docMk/>
            <pc:sldMk cId="1871377762" sldId="354"/>
            <ac:picMk id="7" creationId="{6498B45A-C06A-4C3C-B2EF-E05DF3FAFD1F}"/>
          </ac:picMkLst>
        </pc:picChg>
        <pc:picChg chg="del topLvl">
          <ac:chgData name="Yanan" userId="a199dd68-4b3b-4795-8df9-c2916ec12e18" providerId="ADAL" clId="{92F00727-5988-4994-99D2-7D0056E86098}" dt="2025-02-20T16:28:24.200" v="1578" actId="478"/>
          <ac:picMkLst>
            <pc:docMk/>
            <pc:sldMk cId="1871377762" sldId="354"/>
            <ac:picMk id="10" creationId="{A786F6AE-C98B-4D87-BECC-BFF3498CF0B8}"/>
          </ac:picMkLst>
        </pc:picChg>
        <pc:picChg chg="del">
          <ac:chgData name="Yanan" userId="a199dd68-4b3b-4795-8df9-c2916ec12e18" providerId="ADAL" clId="{92F00727-5988-4994-99D2-7D0056E86098}" dt="2025-02-20T16:27:50.099" v="1566" actId="478"/>
          <ac:picMkLst>
            <pc:docMk/>
            <pc:sldMk cId="1871377762" sldId="354"/>
            <ac:picMk id="12" creationId="{72564250-232E-40FA-8921-6D25018BCD2D}"/>
          </ac:picMkLst>
        </pc:picChg>
        <pc:picChg chg="add del">
          <ac:chgData name="Yanan" userId="a199dd68-4b3b-4795-8df9-c2916ec12e18" providerId="ADAL" clId="{92F00727-5988-4994-99D2-7D0056E86098}" dt="2025-02-20T16:29:19.897" v="1591" actId="22"/>
          <ac:picMkLst>
            <pc:docMk/>
            <pc:sldMk cId="1871377762" sldId="354"/>
            <ac:picMk id="14" creationId="{58407D0E-4B28-46C7-9048-C22CEFD281F8}"/>
          </ac:picMkLst>
        </pc:picChg>
      </pc:sldChg>
      <pc:sldChg chg="addSp delSp modSp add mod modClrScheme chgLayout">
        <pc:chgData name="Yanan" userId="a199dd68-4b3b-4795-8df9-c2916ec12e18" providerId="ADAL" clId="{92F00727-5988-4994-99D2-7D0056E86098}" dt="2025-02-20T18:35:46.458" v="3965" actId="1076"/>
        <pc:sldMkLst>
          <pc:docMk/>
          <pc:sldMk cId="3814512628" sldId="355"/>
        </pc:sldMkLst>
        <pc:spChg chg="mod ord">
          <ac:chgData name="Yanan" userId="a199dd68-4b3b-4795-8df9-c2916ec12e18" providerId="ADAL" clId="{92F00727-5988-4994-99D2-7D0056E86098}" dt="2025-02-20T18:26:59.700" v="3822" actId="700"/>
          <ac:spMkLst>
            <pc:docMk/>
            <pc:sldMk cId="3814512628" sldId="355"/>
            <ac:spMk id="2" creationId="{00000000-0000-0000-0000-000000000000}"/>
          </ac:spMkLst>
        </pc:spChg>
        <pc:spChg chg="mod">
          <ac:chgData name="Yanan" userId="a199dd68-4b3b-4795-8df9-c2916ec12e18" providerId="ADAL" clId="{92F00727-5988-4994-99D2-7D0056E86098}" dt="2025-02-20T18:35:41.642" v="3963" actId="1036"/>
          <ac:spMkLst>
            <pc:docMk/>
            <pc:sldMk cId="3814512628" sldId="355"/>
            <ac:spMk id="3" creationId="{00000000-0000-0000-0000-000000000000}"/>
          </ac:spMkLst>
        </pc:spChg>
        <pc:spChg chg="del">
          <ac:chgData name="Yanan" userId="a199dd68-4b3b-4795-8df9-c2916ec12e18" providerId="ADAL" clId="{92F00727-5988-4994-99D2-7D0056E86098}" dt="2025-02-20T18:27:28.515" v="3835" actId="478"/>
          <ac:spMkLst>
            <pc:docMk/>
            <pc:sldMk cId="3814512628" sldId="355"/>
            <ac:spMk id="8" creationId="{00000000-0000-0000-0000-000000000000}"/>
          </ac:spMkLst>
        </pc:spChg>
        <pc:spChg chg="del">
          <ac:chgData name="Yanan" userId="a199dd68-4b3b-4795-8df9-c2916ec12e18" providerId="ADAL" clId="{92F00727-5988-4994-99D2-7D0056E86098}" dt="2025-02-20T18:27:27.391" v="3834" actId="478"/>
          <ac:spMkLst>
            <pc:docMk/>
            <pc:sldMk cId="3814512628" sldId="355"/>
            <ac:spMk id="9" creationId="{00000000-0000-0000-0000-000000000000}"/>
          </ac:spMkLst>
        </pc:spChg>
        <pc:picChg chg="del">
          <ac:chgData name="Yanan" userId="a199dd68-4b3b-4795-8df9-c2916ec12e18" providerId="ADAL" clId="{92F00727-5988-4994-99D2-7D0056E86098}" dt="2025-02-20T16:32:18.805" v="1664" actId="478"/>
          <ac:picMkLst>
            <pc:docMk/>
            <pc:sldMk cId="3814512628" sldId="355"/>
            <ac:picMk id="5" creationId="{86762095-A7FE-42A4-92B7-3541E6838670}"/>
          </ac:picMkLst>
        </pc:picChg>
        <pc:picChg chg="add mod">
          <ac:chgData name="Yanan" userId="a199dd68-4b3b-4795-8df9-c2916ec12e18" providerId="ADAL" clId="{92F00727-5988-4994-99D2-7D0056E86098}" dt="2025-02-20T18:35:46.458" v="3965" actId="1076"/>
          <ac:picMkLst>
            <pc:docMk/>
            <pc:sldMk cId="3814512628" sldId="355"/>
            <ac:picMk id="6" creationId="{D222D900-EC36-440A-80E5-C367B7A15ABF}"/>
          </ac:picMkLst>
        </pc:picChg>
        <pc:picChg chg="mod">
          <ac:chgData name="Yanan" userId="a199dd68-4b3b-4795-8df9-c2916ec12e18" providerId="ADAL" clId="{92F00727-5988-4994-99D2-7D0056E86098}" dt="2025-02-20T18:35:44.137" v="3964" actId="1076"/>
          <ac:picMkLst>
            <pc:docMk/>
            <pc:sldMk cId="3814512628" sldId="355"/>
            <ac:picMk id="7" creationId="{6498B45A-C06A-4C3C-B2EF-E05DF3FAFD1F}"/>
          </ac:picMkLst>
        </pc:picChg>
      </pc:sldChg>
      <pc:sldChg chg="addSp delSp modSp add mod ord modClrScheme chgLayout">
        <pc:chgData name="Yanan" userId="a199dd68-4b3b-4795-8df9-c2916ec12e18" providerId="ADAL" clId="{92F00727-5988-4994-99D2-7D0056E86098}" dt="2025-02-20T18:36:11.626" v="3985" actId="1076"/>
        <pc:sldMkLst>
          <pc:docMk/>
          <pc:sldMk cId="571957379" sldId="356"/>
        </pc:sldMkLst>
        <pc:spChg chg="mod ord">
          <ac:chgData name="Yanan" userId="a199dd68-4b3b-4795-8df9-c2916ec12e18" providerId="ADAL" clId="{92F00727-5988-4994-99D2-7D0056E86098}" dt="2025-02-20T18:26:59.700" v="3822" actId="700"/>
          <ac:spMkLst>
            <pc:docMk/>
            <pc:sldMk cId="571957379" sldId="356"/>
            <ac:spMk id="2" creationId="{00000000-0000-0000-0000-000000000000}"/>
          </ac:spMkLst>
        </pc:spChg>
        <pc:spChg chg="mod">
          <ac:chgData name="Yanan" userId="a199dd68-4b3b-4795-8df9-c2916ec12e18" providerId="ADAL" clId="{92F00727-5988-4994-99D2-7D0056E86098}" dt="2025-02-20T18:36:04.792" v="3984" actId="1036"/>
          <ac:spMkLst>
            <pc:docMk/>
            <pc:sldMk cId="571957379" sldId="356"/>
            <ac:spMk id="3" creationId="{00000000-0000-0000-0000-000000000000}"/>
          </ac:spMkLst>
        </pc:spChg>
        <pc:spChg chg="mod">
          <ac:chgData name="Yanan" userId="a199dd68-4b3b-4795-8df9-c2916ec12e18" providerId="ADAL" clId="{92F00727-5988-4994-99D2-7D0056E86098}" dt="2025-02-20T18:36:11.626" v="3985" actId="1076"/>
          <ac:spMkLst>
            <pc:docMk/>
            <pc:sldMk cId="571957379" sldId="356"/>
            <ac:spMk id="7" creationId="{00000000-0000-0000-0000-000000000000}"/>
          </ac:spMkLst>
        </pc:spChg>
        <pc:spChg chg="del">
          <ac:chgData name="Yanan" userId="a199dd68-4b3b-4795-8df9-c2916ec12e18" providerId="ADAL" clId="{92F00727-5988-4994-99D2-7D0056E86098}" dt="2025-02-20T18:27:33.014" v="3838" actId="478"/>
          <ac:spMkLst>
            <pc:docMk/>
            <pc:sldMk cId="571957379" sldId="356"/>
            <ac:spMk id="8" creationId="{00000000-0000-0000-0000-000000000000}"/>
          </ac:spMkLst>
        </pc:spChg>
        <pc:spChg chg="del">
          <ac:chgData name="Yanan" userId="a199dd68-4b3b-4795-8df9-c2916ec12e18" providerId="ADAL" clId="{92F00727-5988-4994-99D2-7D0056E86098}" dt="2025-02-20T18:27:34.113" v="3839" actId="478"/>
          <ac:spMkLst>
            <pc:docMk/>
            <pc:sldMk cId="571957379" sldId="356"/>
            <ac:spMk id="9" creationId="{00000000-0000-0000-0000-000000000000}"/>
          </ac:spMkLst>
        </pc:spChg>
        <pc:spChg chg="mod">
          <ac:chgData name="Yanan" userId="a199dd68-4b3b-4795-8df9-c2916ec12e18" providerId="ADAL" clId="{92F00727-5988-4994-99D2-7D0056E86098}" dt="2025-02-20T18:36:11.626" v="3985" actId="1076"/>
          <ac:spMkLst>
            <pc:docMk/>
            <pc:sldMk cId="571957379" sldId="356"/>
            <ac:spMk id="12" creationId="{00000000-0000-0000-0000-000000000000}"/>
          </ac:spMkLst>
        </pc:spChg>
        <pc:picChg chg="del">
          <ac:chgData name="Yanan" userId="a199dd68-4b3b-4795-8df9-c2916ec12e18" providerId="ADAL" clId="{92F00727-5988-4994-99D2-7D0056E86098}" dt="2025-02-20T16:45:04.170" v="2140" actId="478"/>
          <ac:picMkLst>
            <pc:docMk/>
            <pc:sldMk cId="571957379" sldId="356"/>
            <ac:picMk id="5" creationId="{00000000-0000-0000-0000-000000000000}"/>
          </ac:picMkLst>
        </pc:picChg>
        <pc:picChg chg="add mod ord">
          <ac:chgData name="Yanan" userId="a199dd68-4b3b-4795-8df9-c2916ec12e18" providerId="ADAL" clId="{92F00727-5988-4994-99D2-7D0056E86098}" dt="2025-02-20T18:36:11.626" v="3985" actId="1076"/>
          <ac:picMkLst>
            <pc:docMk/>
            <pc:sldMk cId="571957379" sldId="356"/>
            <ac:picMk id="10" creationId="{49EAF9F8-924A-4AE1-8CFF-87C2923B7E1E}"/>
          </ac:picMkLst>
        </pc:picChg>
        <pc:cxnChg chg="mod">
          <ac:chgData name="Yanan" userId="a199dd68-4b3b-4795-8df9-c2916ec12e18" providerId="ADAL" clId="{92F00727-5988-4994-99D2-7D0056E86098}" dt="2025-02-20T18:36:11.626" v="3985" actId="1076"/>
          <ac:cxnSpMkLst>
            <pc:docMk/>
            <pc:sldMk cId="571957379" sldId="356"/>
            <ac:cxnSpMk id="6" creationId="{00000000-0000-0000-0000-000000000000}"/>
          </ac:cxnSpMkLst>
        </pc:cxnChg>
        <pc:cxnChg chg="del mod">
          <ac:chgData name="Yanan" userId="a199dd68-4b3b-4795-8df9-c2916ec12e18" providerId="ADAL" clId="{92F00727-5988-4994-99D2-7D0056E86098}" dt="2025-02-20T16:46:10.049" v="2161" actId="478"/>
          <ac:cxnSpMkLst>
            <pc:docMk/>
            <pc:sldMk cId="571957379" sldId="356"/>
            <ac:cxnSpMk id="11" creationId="{00000000-0000-0000-0000-000000000000}"/>
          </ac:cxnSpMkLst>
        </pc:cxnChg>
      </pc:sldChg>
      <pc:sldChg chg="new del">
        <pc:chgData name="Yanan" userId="a199dd68-4b3b-4795-8df9-c2916ec12e18" providerId="ADAL" clId="{92F00727-5988-4994-99D2-7D0056E86098}" dt="2025-02-20T17:11:58.291" v="2627" actId="47"/>
        <pc:sldMkLst>
          <pc:docMk/>
          <pc:sldMk cId="2063283027" sldId="357"/>
        </pc:sldMkLst>
      </pc:sldChg>
      <pc:sldChg chg="add del ord">
        <pc:chgData name="Yanan" userId="a199dd68-4b3b-4795-8df9-c2916ec12e18" providerId="ADAL" clId="{92F00727-5988-4994-99D2-7D0056E86098}" dt="2025-02-20T16:52:23.363" v="2326" actId="47"/>
        <pc:sldMkLst>
          <pc:docMk/>
          <pc:sldMk cId="4089314007" sldId="358"/>
        </pc:sldMkLst>
      </pc:sldChg>
      <pc:sldChg chg="addSp delSp modSp add mod modClrScheme chgLayout">
        <pc:chgData name="Yanan" userId="a199dd68-4b3b-4795-8df9-c2916ec12e18" providerId="ADAL" clId="{92F00727-5988-4994-99D2-7D0056E86098}" dt="2025-02-20T18:36:58.802" v="4006" actId="14100"/>
        <pc:sldMkLst>
          <pc:docMk/>
          <pc:sldMk cId="1069557234" sldId="359"/>
        </pc:sldMkLst>
        <pc:spChg chg="mod ord">
          <ac:chgData name="Yanan" userId="a199dd68-4b3b-4795-8df9-c2916ec12e18" providerId="ADAL" clId="{92F00727-5988-4994-99D2-7D0056E86098}" dt="2025-02-20T18:28:05.405" v="3848" actId="700"/>
          <ac:spMkLst>
            <pc:docMk/>
            <pc:sldMk cId="1069557234" sldId="359"/>
            <ac:spMk id="2" creationId="{00000000-0000-0000-0000-000000000000}"/>
          </ac:spMkLst>
        </pc:spChg>
        <pc:spChg chg="mod">
          <ac:chgData name="Yanan" userId="a199dd68-4b3b-4795-8df9-c2916ec12e18" providerId="ADAL" clId="{92F00727-5988-4994-99D2-7D0056E86098}" dt="2025-02-20T18:36:58.802" v="4006" actId="14100"/>
          <ac:spMkLst>
            <pc:docMk/>
            <pc:sldMk cId="1069557234" sldId="359"/>
            <ac:spMk id="3" creationId="{00000000-0000-0000-0000-000000000000}"/>
          </ac:spMkLst>
        </pc:spChg>
        <pc:spChg chg="del">
          <ac:chgData name="Yanan" userId="a199dd68-4b3b-4795-8df9-c2916ec12e18" providerId="ADAL" clId="{92F00727-5988-4994-99D2-7D0056E86098}" dt="2025-02-20T17:06:51.467" v="2423" actId="478"/>
          <ac:spMkLst>
            <pc:docMk/>
            <pc:sldMk cId="1069557234" sldId="359"/>
            <ac:spMk id="7" creationId="{00000000-0000-0000-0000-000000000000}"/>
          </ac:spMkLst>
        </pc:spChg>
        <pc:spChg chg="del mod">
          <ac:chgData name="Yanan" userId="a199dd68-4b3b-4795-8df9-c2916ec12e18" providerId="ADAL" clId="{92F00727-5988-4994-99D2-7D0056E86098}" dt="2025-02-20T18:27:57.409" v="3847" actId="478"/>
          <ac:spMkLst>
            <pc:docMk/>
            <pc:sldMk cId="1069557234" sldId="359"/>
            <ac:spMk id="8" creationId="{00000000-0000-0000-0000-000000000000}"/>
          </ac:spMkLst>
        </pc:spChg>
        <pc:spChg chg="del">
          <ac:chgData name="Yanan" userId="a199dd68-4b3b-4795-8df9-c2916ec12e18" providerId="ADAL" clId="{92F00727-5988-4994-99D2-7D0056E86098}" dt="2025-02-20T18:27:56.425" v="3845" actId="478"/>
          <ac:spMkLst>
            <pc:docMk/>
            <pc:sldMk cId="1069557234" sldId="359"/>
            <ac:spMk id="9" creationId="{00000000-0000-0000-0000-000000000000}"/>
          </ac:spMkLst>
        </pc:spChg>
        <pc:spChg chg="add del mod">
          <ac:chgData name="Yanan" userId="a199dd68-4b3b-4795-8df9-c2916ec12e18" providerId="ADAL" clId="{92F00727-5988-4994-99D2-7D0056E86098}" dt="2025-02-20T17:07:03.490" v="2432"/>
          <ac:spMkLst>
            <pc:docMk/>
            <pc:sldMk cId="1069557234" sldId="359"/>
            <ac:spMk id="11" creationId="{EED887E6-1166-40EC-BD35-AE73E3749586}"/>
          </ac:spMkLst>
        </pc:spChg>
        <pc:picChg chg="add del mod">
          <ac:chgData name="Yanan" userId="a199dd68-4b3b-4795-8df9-c2916ec12e18" providerId="ADAL" clId="{92F00727-5988-4994-99D2-7D0056E86098}" dt="2025-02-20T17:10:10.500" v="2543" actId="478"/>
          <ac:picMkLst>
            <pc:docMk/>
            <pc:sldMk cId="1069557234" sldId="359"/>
            <ac:picMk id="5" creationId="{D5C2ED9E-63EB-468F-B8F3-963652903A2A}"/>
          </ac:picMkLst>
        </pc:picChg>
        <pc:picChg chg="add mod">
          <ac:chgData name="Yanan" userId="a199dd68-4b3b-4795-8df9-c2916ec12e18" providerId="ADAL" clId="{92F00727-5988-4994-99D2-7D0056E86098}" dt="2025-02-20T18:36:55.162" v="4005" actId="1076"/>
          <ac:picMkLst>
            <pc:docMk/>
            <pc:sldMk cId="1069557234" sldId="359"/>
            <ac:picMk id="10" creationId="{40025205-C537-4BA8-8128-34A89E26D4A6}"/>
          </ac:picMkLst>
        </pc:picChg>
        <pc:picChg chg="add mod">
          <ac:chgData name="Yanan" userId="a199dd68-4b3b-4795-8df9-c2916ec12e18" providerId="ADAL" clId="{92F00727-5988-4994-99D2-7D0056E86098}" dt="2025-02-20T18:36:55.162" v="4005" actId="1076"/>
          <ac:picMkLst>
            <pc:docMk/>
            <pc:sldMk cId="1069557234" sldId="359"/>
            <ac:picMk id="13" creationId="{BF36D911-139E-4185-9E2A-74F2AED917AC}"/>
          </ac:picMkLst>
        </pc:picChg>
        <pc:picChg chg="del">
          <ac:chgData name="Yanan" userId="a199dd68-4b3b-4795-8df9-c2916ec12e18" providerId="ADAL" clId="{92F00727-5988-4994-99D2-7D0056E86098}" dt="2025-02-20T17:06:51.467" v="2423" actId="478"/>
          <ac:picMkLst>
            <pc:docMk/>
            <pc:sldMk cId="1069557234" sldId="359"/>
            <ac:picMk id="14" creationId="{C498AF2F-70F5-48B7-8E90-4310BBB1829D}"/>
          </ac:picMkLst>
        </pc:picChg>
        <pc:cxnChg chg="del">
          <ac:chgData name="Yanan" userId="a199dd68-4b3b-4795-8df9-c2916ec12e18" providerId="ADAL" clId="{92F00727-5988-4994-99D2-7D0056E86098}" dt="2025-02-20T17:06:51.467" v="2423" actId="478"/>
          <ac:cxnSpMkLst>
            <pc:docMk/>
            <pc:sldMk cId="1069557234" sldId="359"/>
            <ac:cxnSpMk id="6" creationId="{00000000-0000-0000-0000-000000000000}"/>
          </ac:cxnSpMkLst>
        </pc:cxnChg>
      </pc:sldChg>
      <pc:sldChg chg="addSp delSp modSp add mod ord modClrScheme chgLayout">
        <pc:chgData name="Yanan" userId="a199dd68-4b3b-4795-8df9-c2916ec12e18" providerId="ADAL" clId="{92F00727-5988-4994-99D2-7D0056E86098}" dt="2025-02-20T18:37:08.946" v="4012" actId="1076"/>
        <pc:sldMkLst>
          <pc:docMk/>
          <pc:sldMk cId="4040439464" sldId="360"/>
        </pc:sldMkLst>
        <pc:spChg chg="mod ord">
          <ac:chgData name="Yanan" userId="a199dd68-4b3b-4795-8df9-c2916ec12e18" providerId="ADAL" clId="{92F00727-5988-4994-99D2-7D0056E86098}" dt="2025-02-20T18:29:09.368" v="3870" actId="700"/>
          <ac:spMkLst>
            <pc:docMk/>
            <pc:sldMk cId="4040439464" sldId="360"/>
            <ac:spMk id="2" creationId="{00000000-0000-0000-0000-000000000000}"/>
          </ac:spMkLst>
        </pc:spChg>
        <pc:spChg chg="mod">
          <ac:chgData name="Yanan" userId="a199dd68-4b3b-4795-8df9-c2916ec12e18" providerId="ADAL" clId="{92F00727-5988-4994-99D2-7D0056E86098}" dt="2025-02-20T18:37:04.814" v="4011" actId="1036"/>
          <ac:spMkLst>
            <pc:docMk/>
            <pc:sldMk cId="4040439464" sldId="360"/>
            <ac:spMk id="4" creationId="{00000000-0000-0000-0000-000000000000}"/>
          </ac:spMkLst>
        </pc:spChg>
        <pc:spChg chg="mod">
          <ac:chgData name="Yanan" userId="a199dd68-4b3b-4795-8df9-c2916ec12e18" providerId="ADAL" clId="{92F00727-5988-4994-99D2-7D0056E86098}" dt="2025-02-20T17:20:34.782" v="2814" actId="164"/>
          <ac:spMkLst>
            <pc:docMk/>
            <pc:sldMk cId="4040439464" sldId="360"/>
            <ac:spMk id="7" creationId="{00000000-0000-0000-0000-000000000000}"/>
          </ac:spMkLst>
        </pc:spChg>
        <pc:spChg chg="del mod">
          <ac:chgData name="Yanan" userId="a199dd68-4b3b-4795-8df9-c2916ec12e18" providerId="ADAL" clId="{92F00727-5988-4994-99D2-7D0056E86098}" dt="2025-02-20T17:18:34.192" v="2716" actId="478"/>
          <ac:spMkLst>
            <pc:docMk/>
            <pc:sldMk cId="4040439464" sldId="360"/>
            <ac:spMk id="12" creationId="{00000000-0000-0000-0000-000000000000}"/>
          </ac:spMkLst>
        </pc:spChg>
        <pc:spChg chg="del">
          <ac:chgData name="Yanan" userId="a199dd68-4b3b-4795-8df9-c2916ec12e18" providerId="ADAL" clId="{92F00727-5988-4994-99D2-7D0056E86098}" dt="2025-02-20T18:28:47.812" v="3856" actId="478"/>
          <ac:spMkLst>
            <pc:docMk/>
            <pc:sldMk cId="4040439464" sldId="360"/>
            <ac:spMk id="18" creationId="{00000000-0000-0000-0000-000000000000}"/>
          </ac:spMkLst>
        </pc:spChg>
        <pc:spChg chg="del">
          <ac:chgData name="Yanan" userId="a199dd68-4b3b-4795-8df9-c2916ec12e18" providerId="ADAL" clId="{92F00727-5988-4994-99D2-7D0056E86098}" dt="2025-02-20T18:28:48.694" v="3857" actId="478"/>
          <ac:spMkLst>
            <pc:docMk/>
            <pc:sldMk cId="4040439464" sldId="360"/>
            <ac:spMk id="19" creationId="{00000000-0000-0000-0000-000000000000}"/>
          </ac:spMkLst>
        </pc:spChg>
        <pc:grpChg chg="add mod">
          <ac:chgData name="Yanan" userId="a199dd68-4b3b-4795-8df9-c2916ec12e18" providerId="ADAL" clId="{92F00727-5988-4994-99D2-7D0056E86098}" dt="2025-02-20T18:37:08.946" v="4012" actId="1076"/>
          <ac:grpSpMkLst>
            <pc:docMk/>
            <pc:sldMk cId="4040439464" sldId="360"/>
            <ac:grpSpMk id="13" creationId="{6E165ED3-673C-4F69-A20C-2CE92AD5A693}"/>
          </ac:grpSpMkLst>
        </pc:grpChg>
        <pc:picChg chg="del">
          <ac:chgData name="Yanan" userId="a199dd68-4b3b-4795-8df9-c2916ec12e18" providerId="ADAL" clId="{92F00727-5988-4994-99D2-7D0056E86098}" dt="2025-02-20T17:14:43.406" v="2632" actId="478"/>
          <ac:picMkLst>
            <pc:docMk/>
            <pc:sldMk cId="4040439464" sldId="360"/>
            <ac:picMk id="3" creationId="{00000000-0000-0000-0000-000000000000}"/>
          </ac:picMkLst>
        </pc:picChg>
        <pc:picChg chg="add del mod ord">
          <ac:chgData name="Yanan" userId="a199dd68-4b3b-4795-8df9-c2916ec12e18" providerId="ADAL" clId="{92F00727-5988-4994-99D2-7D0056E86098}" dt="2025-02-20T17:18:07.148" v="2706" actId="478"/>
          <ac:picMkLst>
            <pc:docMk/>
            <pc:sldMk cId="4040439464" sldId="360"/>
            <ac:picMk id="8" creationId="{B21440F3-B6F7-4BEF-925A-06154E4898B7}"/>
          </ac:picMkLst>
        </pc:picChg>
        <pc:picChg chg="add mod ord">
          <ac:chgData name="Yanan" userId="a199dd68-4b3b-4795-8df9-c2916ec12e18" providerId="ADAL" clId="{92F00727-5988-4994-99D2-7D0056E86098}" dt="2025-02-20T17:20:34.782" v="2814" actId="164"/>
          <ac:picMkLst>
            <pc:docMk/>
            <pc:sldMk cId="4040439464" sldId="360"/>
            <ac:picMk id="11" creationId="{B52DDFAC-D937-4E67-8F16-5DA1A92CE42D}"/>
          </ac:picMkLst>
        </pc:picChg>
        <pc:cxnChg chg="mod">
          <ac:chgData name="Yanan" userId="a199dd68-4b3b-4795-8df9-c2916ec12e18" providerId="ADAL" clId="{92F00727-5988-4994-99D2-7D0056E86098}" dt="2025-02-20T17:20:34.782" v="2814" actId="164"/>
          <ac:cxnSpMkLst>
            <pc:docMk/>
            <pc:sldMk cId="4040439464" sldId="360"/>
            <ac:cxnSpMk id="6" creationId="{00000000-0000-0000-0000-000000000000}"/>
          </ac:cxnSpMkLst>
        </pc:cxnChg>
        <pc:cxnChg chg="del mod">
          <ac:chgData name="Yanan" userId="a199dd68-4b3b-4795-8df9-c2916ec12e18" providerId="ADAL" clId="{92F00727-5988-4994-99D2-7D0056E86098}" dt="2025-02-20T17:18:34.192" v="2716" actId="478"/>
          <ac:cxnSpMkLst>
            <pc:docMk/>
            <pc:sldMk cId="4040439464" sldId="360"/>
            <ac:cxnSpMk id="10" creationId="{00000000-0000-0000-0000-000000000000}"/>
          </ac:cxnSpMkLst>
        </pc:cxnChg>
      </pc:sldChg>
      <pc:sldChg chg="addSp delSp modSp add mod modClrScheme chgLayout">
        <pc:chgData name="Yanan" userId="a199dd68-4b3b-4795-8df9-c2916ec12e18" providerId="ADAL" clId="{92F00727-5988-4994-99D2-7D0056E86098}" dt="2025-02-20T18:37:17.265" v="4016" actId="1076"/>
        <pc:sldMkLst>
          <pc:docMk/>
          <pc:sldMk cId="537486998" sldId="361"/>
        </pc:sldMkLst>
        <pc:spChg chg="mod ord">
          <ac:chgData name="Yanan" userId="a199dd68-4b3b-4795-8df9-c2916ec12e18" providerId="ADAL" clId="{92F00727-5988-4994-99D2-7D0056E86098}" dt="2025-02-20T18:29:09.368" v="3870" actId="700"/>
          <ac:spMkLst>
            <pc:docMk/>
            <pc:sldMk cId="537486998" sldId="361"/>
            <ac:spMk id="2" creationId="{00000000-0000-0000-0000-000000000000}"/>
          </ac:spMkLst>
        </pc:spChg>
        <pc:spChg chg="mod">
          <ac:chgData name="Yanan" userId="a199dd68-4b3b-4795-8df9-c2916ec12e18" providerId="ADAL" clId="{92F00727-5988-4994-99D2-7D0056E86098}" dt="2025-02-20T18:37:14.496" v="4015" actId="1036"/>
          <ac:spMkLst>
            <pc:docMk/>
            <pc:sldMk cId="537486998" sldId="361"/>
            <ac:spMk id="4" creationId="{00000000-0000-0000-0000-000000000000}"/>
          </ac:spMkLst>
        </pc:spChg>
        <pc:spChg chg="del">
          <ac:chgData name="Yanan" userId="a199dd68-4b3b-4795-8df9-c2916ec12e18" providerId="ADAL" clId="{92F00727-5988-4994-99D2-7D0056E86098}" dt="2025-02-20T17:21:13.038" v="2825" actId="478"/>
          <ac:spMkLst>
            <pc:docMk/>
            <pc:sldMk cId="537486998" sldId="361"/>
            <ac:spMk id="7" creationId="{00000000-0000-0000-0000-000000000000}"/>
          </ac:spMkLst>
        </pc:spChg>
        <pc:spChg chg="del">
          <ac:chgData name="Yanan" userId="a199dd68-4b3b-4795-8df9-c2916ec12e18" providerId="ADAL" clId="{92F00727-5988-4994-99D2-7D0056E86098}" dt="2025-02-20T18:28:50.623" v="3858" actId="478"/>
          <ac:spMkLst>
            <pc:docMk/>
            <pc:sldMk cId="537486998" sldId="361"/>
            <ac:spMk id="18" creationId="{00000000-0000-0000-0000-000000000000}"/>
          </ac:spMkLst>
        </pc:spChg>
        <pc:spChg chg="del">
          <ac:chgData name="Yanan" userId="a199dd68-4b3b-4795-8df9-c2916ec12e18" providerId="ADAL" clId="{92F00727-5988-4994-99D2-7D0056E86098}" dt="2025-02-20T18:28:51.317" v="3859" actId="478"/>
          <ac:spMkLst>
            <pc:docMk/>
            <pc:sldMk cId="537486998" sldId="361"/>
            <ac:spMk id="19" creationId="{00000000-0000-0000-0000-000000000000}"/>
          </ac:spMkLst>
        </pc:spChg>
        <pc:picChg chg="add mod">
          <ac:chgData name="Yanan" userId="a199dd68-4b3b-4795-8df9-c2916ec12e18" providerId="ADAL" clId="{92F00727-5988-4994-99D2-7D0056E86098}" dt="2025-02-20T18:37:17.265" v="4016" actId="1076"/>
          <ac:picMkLst>
            <pc:docMk/>
            <pc:sldMk cId="537486998" sldId="361"/>
            <ac:picMk id="5" creationId="{D87614DB-F480-4D73-90BF-C8FC02B211DE}"/>
          </ac:picMkLst>
        </pc:picChg>
        <pc:picChg chg="add del">
          <ac:chgData name="Yanan" userId="a199dd68-4b3b-4795-8df9-c2916ec12e18" providerId="ADAL" clId="{92F00727-5988-4994-99D2-7D0056E86098}" dt="2025-02-20T17:23:47.031" v="2842" actId="22"/>
          <ac:picMkLst>
            <pc:docMk/>
            <pc:sldMk cId="537486998" sldId="361"/>
            <ac:picMk id="9" creationId="{D13A3F55-4EBB-43B0-A39C-176FE1E94006}"/>
          </ac:picMkLst>
        </pc:picChg>
        <pc:picChg chg="del">
          <ac:chgData name="Yanan" userId="a199dd68-4b3b-4795-8df9-c2916ec12e18" providerId="ADAL" clId="{92F00727-5988-4994-99D2-7D0056E86098}" dt="2025-02-20T17:21:08.137" v="2821" actId="478"/>
          <ac:picMkLst>
            <pc:docMk/>
            <pc:sldMk cId="537486998" sldId="361"/>
            <ac:picMk id="11" creationId="{B52DDFAC-D937-4E67-8F16-5DA1A92CE42D}"/>
          </ac:picMkLst>
        </pc:picChg>
        <pc:cxnChg chg="del">
          <ac:chgData name="Yanan" userId="a199dd68-4b3b-4795-8df9-c2916ec12e18" providerId="ADAL" clId="{92F00727-5988-4994-99D2-7D0056E86098}" dt="2025-02-20T17:21:13.038" v="2825" actId="478"/>
          <ac:cxnSpMkLst>
            <pc:docMk/>
            <pc:sldMk cId="537486998" sldId="361"/>
            <ac:cxnSpMk id="6" creationId="{00000000-0000-0000-0000-000000000000}"/>
          </ac:cxnSpMkLst>
        </pc:cxnChg>
      </pc:sldChg>
      <pc:sldChg chg="addSp delSp modSp add mod modClrScheme chgLayout">
        <pc:chgData name="Yanan" userId="a199dd68-4b3b-4795-8df9-c2916ec12e18" providerId="ADAL" clId="{92F00727-5988-4994-99D2-7D0056E86098}" dt="2025-02-20T18:37:38.483" v="4030" actId="1076"/>
        <pc:sldMkLst>
          <pc:docMk/>
          <pc:sldMk cId="81667380" sldId="362"/>
        </pc:sldMkLst>
        <pc:spChg chg="del">
          <ac:chgData name="Yanan" userId="a199dd68-4b3b-4795-8df9-c2916ec12e18" providerId="ADAL" clId="{92F00727-5988-4994-99D2-7D0056E86098}" dt="2025-02-20T17:43:09.946" v="3030" actId="478"/>
          <ac:spMkLst>
            <pc:docMk/>
            <pc:sldMk cId="81667380" sldId="362"/>
            <ac:spMk id="2" creationId="{00000000-0000-0000-0000-000000000000}"/>
          </ac:spMkLst>
        </pc:spChg>
        <pc:spChg chg="del">
          <ac:chgData name="Yanan" userId="a199dd68-4b3b-4795-8df9-c2916ec12e18" providerId="ADAL" clId="{92F00727-5988-4994-99D2-7D0056E86098}" dt="2025-02-20T18:28:55.239" v="3862" actId="478"/>
          <ac:spMkLst>
            <pc:docMk/>
            <pc:sldMk cId="81667380" sldId="362"/>
            <ac:spMk id="3" creationId="{00000000-0000-0000-0000-000000000000}"/>
          </ac:spMkLst>
        </pc:spChg>
        <pc:spChg chg="del">
          <ac:chgData name="Yanan" userId="a199dd68-4b3b-4795-8df9-c2916ec12e18" providerId="ADAL" clId="{92F00727-5988-4994-99D2-7D0056E86098}" dt="2025-02-20T18:28:56.700" v="3863" actId="478"/>
          <ac:spMkLst>
            <pc:docMk/>
            <pc:sldMk cId="81667380" sldId="362"/>
            <ac:spMk id="4" creationId="{00000000-0000-0000-0000-000000000000}"/>
          </ac:spMkLst>
        </pc:spChg>
        <pc:spChg chg="add del mod">
          <ac:chgData name="Yanan" userId="a199dd68-4b3b-4795-8df9-c2916ec12e18" providerId="ADAL" clId="{92F00727-5988-4994-99D2-7D0056E86098}" dt="2025-02-20T17:43:12.829" v="3033" actId="478"/>
          <ac:spMkLst>
            <pc:docMk/>
            <pc:sldMk cId="81667380" sldId="362"/>
            <ac:spMk id="7" creationId="{A2C172BD-916E-4E07-81A4-6E692B9E3D64}"/>
          </ac:spMkLst>
        </pc:spChg>
        <pc:spChg chg="del">
          <ac:chgData name="Yanan" userId="a199dd68-4b3b-4795-8df9-c2916ec12e18" providerId="ADAL" clId="{92F00727-5988-4994-99D2-7D0056E86098}" dt="2025-02-20T17:47:14.795" v="3050" actId="478"/>
          <ac:spMkLst>
            <pc:docMk/>
            <pc:sldMk cId="81667380" sldId="362"/>
            <ac:spMk id="10" creationId="{00000000-0000-0000-0000-000000000000}"/>
          </ac:spMkLst>
        </pc:spChg>
        <pc:spChg chg="mod">
          <ac:chgData name="Yanan" userId="a199dd68-4b3b-4795-8df9-c2916ec12e18" providerId="ADAL" clId="{92F00727-5988-4994-99D2-7D0056E86098}" dt="2025-02-20T17:49:04.197" v="3077" actId="164"/>
          <ac:spMkLst>
            <pc:docMk/>
            <pc:sldMk cId="81667380" sldId="362"/>
            <ac:spMk id="13" creationId="{00000000-0000-0000-0000-000000000000}"/>
          </ac:spMkLst>
        </pc:spChg>
        <pc:spChg chg="add del mod">
          <ac:chgData name="Yanan" userId="a199dd68-4b3b-4795-8df9-c2916ec12e18" providerId="ADAL" clId="{92F00727-5988-4994-99D2-7D0056E86098}" dt="2025-02-20T17:43:11.112" v="3032"/>
          <ac:spMkLst>
            <pc:docMk/>
            <pc:sldMk cId="81667380" sldId="362"/>
            <ac:spMk id="14" creationId="{69C128F3-4CA0-4712-AEF5-28CB37334218}"/>
          </ac:spMkLst>
        </pc:spChg>
        <pc:spChg chg="add del mod">
          <ac:chgData name="Yanan" userId="a199dd68-4b3b-4795-8df9-c2916ec12e18" providerId="ADAL" clId="{92F00727-5988-4994-99D2-7D0056E86098}" dt="2025-02-20T17:43:11.112" v="3032"/>
          <ac:spMkLst>
            <pc:docMk/>
            <pc:sldMk cId="81667380" sldId="362"/>
            <ac:spMk id="15" creationId="{FC7CEB6F-D47C-42B3-B655-82BE38295E04}"/>
          </ac:spMkLst>
        </pc:spChg>
        <pc:spChg chg="add mod ord">
          <ac:chgData name="Yanan" userId="a199dd68-4b3b-4795-8df9-c2916ec12e18" providerId="ADAL" clId="{92F00727-5988-4994-99D2-7D0056E86098}" dt="2025-02-20T18:29:09.368" v="3870" actId="700"/>
          <ac:spMkLst>
            <pc:docMk/>
            <pc:sldMk cId="81667380" sldId="362"/>
            <ac:spMk id="16" creationId="{D3B71B77-99EF-4B11-A2A3-2B09F779D8E9}"/>
          </ac:spMkLst>
        </pc:spChg>
        <pc:spChg chg="add mod">
          <ac:chgData name="Yanan" userId="a199dd68-4b3b-4795-8df9-c2916ec12e18" providerId="ADAL" clId="{92F00727-5988-4994-99D2-7D0056E86098}" dt="2025-02-20T18:37:28.141" v="4027" actId="1036"/>
          <ac:spMkLst>
            <pc:docMk/>
            <pc:sldMk cId="81667380" sldId="362"/>
            <ac:spMk id="17" creationId="{3294DA63-EECC-4B0C-AF05-3C5BECD21BEA}"/>
          </ac:spMkLst>
        </pc:spChg>
        <pc:spChg chg="add mod">
          <ac:chgData name="Yanan" userId="a199dd68-4b3b-4795-8df9-c2916ec12e18" providerId="ADAL" clId="{92F00727-5988-4994-99D2-7D0056E86098}" dt="2025-02-20T17:49:04.197" v="3077" actId="164"/>
          <ac:spMkLst>
            <pc:docMk/>
            <pc:sldMk cId="81667380" sldId="362"/>
            <ac:spMk id="20" creationId="{13E72540-BEE9-4FB3-B242-8CE39F26E0FD}"/>
          </ac:spMkLst>
        </pc:spChg>
        <pc:spChg chg="add mod">
          <ac:chgData name="Yanan" userId="a199dd68-4b3b-4795-8df9-c2916ec12e18" providerId="ADAL" clId="{92F00727-5988-4994-99D2-7D0056E86098}" dt="2025-02-20T18:37:35.265" v="4029" actId="1076"/>
          <ac:spMkLst>
            <pc:docMk/>
            <pc:sldMk cId="81667380" sldId="362"/>
            <ac:spMk id="23" creationId="{10868815-2079-4D55-8A36-18CE91104DB8}"/>
          </ac:spMkLst>
        </pc:spChg>
        <pc:spChg chg="del">
          <ac:chgData name="Yanan" userId="a199dd68-4b3b-4795-8df9-c2916ec12e18" providerId="ADAL" clId="{92F00727-5988-4994-99D2-7D0056E86098}" dt="2025-02-20T17:43:18.187" v="3035" actId="478"/>
          <ac:spMkLst>
            <pc:docMk/>
            <pc:sldMk cId="81667380" sldId="362"/>
            <ac:spMk id="12292" creationId="{00000000-0000-0000-0000-000000000000}"/>
          </ac:spMkLst>
        </pc:spChg>
        <pc:grpChg chg="add mod">
          <ac:chgData name="Yanan" userId="a199dd68-4b3b-4795-8df9-c2916ec12e18" providerId="ADAL" clId="{92F00727-5988-4994-99D2-7D0056E86098}" dt="2025-02-20T18:37:38.483" v="4030" actId="1076"/>
          <ac:grpSpMkLst>
            <pc:docMk/>
            <pc:sldMk cId="81667380" sldId="362"/>
            <ac:grpSpMk id="22" creationId="{BDF66845-D42A-4D00-BCC9-2B025FE34149}"/>
          </ac:grpSpMkLst>
        </pc:grpChg>
        <pc:picChg chg="del">
          <ac:chgData name="Yanan" userId="a199dd68-4b3b-4795-8df9-c2916ec12e18" providerId="ADAL" clId="{92F00727-5988-4994-99D2-7D0056E86098}" dt="2025-02-20T17:47:02.522" v="3042" actId="478"/>
          <ac:picMkLst>
            <pc:docMk/>
            <pc:sldMk cId="81667380" sldId="362"/>
            <ac:picMk id="5" creationId="{00000000-0000-0000-0000-000000000000}"/>
          </ac:picMkLst>
        </pc:picChg>
        <pc:picChg chg="add mod ord">
          <ac:chgData name="Yanan" userId="a199dd68-4b3b-4795-8df9-c2916ec12e18" providerId="ADAL" clId="{92F00727-5988-4994-99D2-7D0056E86098}" dt="2025-02-20T17:49:04.197" v="3077" actId="164"/>
          <ac:picMkLst>
            <pc:docMk/>
            <pc:sldMk cId="81667380" sldId="362"/>
            <ac:picMk id="11" creationId="{1EF66E6F-BB89-4475-92B8-F9B5AC679BB2}"/>
          </ac:picMkLst>
        </pc:picChg>
        <pc:cxnChg chg="del mod">
          <ac:chgData name="Yanan" userId="a199dd68-4b3b-4795-8df9-c2916ec12e18" providerId="ADAL" clId="{92F00727-5988-4994-99D2-7D0056E86098}" dt="2025-02-20T17:47:23.591" v="3054" actId="478"/>
          <ac:cxnSpMkLst>
            <pc:docMk/>
            <pc:sldMk cId="81667380" sldId="362"/>
            <ac:cxnSpMk id="8" creationId="{00000000-0000-0000-0000-000000000000}"/>
          </ac:cxnSpMkLst>
        </pc:cxnChg>
        <pc:cxnChg chg="del mod">
          <ac:chgData name="Yanan" userId="a199dd68-4b3b-4795-8df9-c2916ec12e18" providerId="ADAL" clId="{92F00727-5988-4994-99D2-7D0056E86098}" dt="2025-02-20T17:47:27.930" v="3056" actId="478"/>
          <ac:cxnSpMkLst>
            <pc:docMk/>
            <pc:sldMk cId="81667380" sldId="362"/>
            <ac:cxnSpMk id="12" creationId="{00000000-0000-0000-0000-000000000000}"/>
          </ac:cxnSpMkLst>
        </pc:cxnChg>
        <pc:cxnChg chg="add mod">
          <ac:chgData name="Yanan" userId="a199dd68-4b3b-4795-8df9-c2916ec12e18" providerId="ADAL" clId="{92F00727-5988-4994-99D2-7D0056E86098}" dt="2025-02-20T17:49:04.197" v="3077" actId="164"/>
          <ac:cxnSpMkLst>
            <pc:docMk/>
            <pc:sldMk cId="81667380" sldId="362"/>
            <ac:cxnSpMk id="19" creationId="{3963878D-45E0-45B0-A6DA-695EC24D3128}"/>
          </ac:cxnSpMkLst>
        </pc:cxnChg>
      </pc:sldChg>
      <pc:sldChg chg="new del">
        <pc:chgData name="Yanan" userId="a199dd68-4b3b-4795-8df9-c2916ec12e18" providerId="ADAL" clId="{92F00727-5988-4994-99D2-7D0056E86098}" dt="2025-02-20T17:49:53.590" v="3104" actId="47"/>
        <pc:sldMkLst>
          <pc:docMk/>
          <pc:sldMk cId="1980605200" sldId="363"/>
        </pc:sldMkLst>
      </pc:sldChg>
      <pc:sldChg chg="delSp modSp add del mod modClrScheme chgLayout">
        <pc:chgData name="Yanan" userId="a199dd68-4b3b-4795-8df9-c2916ec12e18" providerId="ADAL" clId="{92F00727-5988-4994-99D2-7D0056E86098}" dt="2025-02-20T18:37:48.788" v="4031" actId="47"/>
        <pc:sldMkLst>
          <pc:docMk/>
          <pc:sldMk cId="1540102769" sldId="364"/>
        </pc:sldMkLst>
        <pc:spChg chg="del">
          <ac:chgData name="Yanan" userId="a199dd68-4b3b-4795-8df9-c2916ec12e18" providerId="ADAL" clId="{92F00727-5988-4994-99D2-7D0056E86098}" dt="2025-02-20T18:28:58.372" v="3864" actId="478"/>
          <ac:spMkLst>
            <pc:docMk/>
            <pc:sldMk cId="1540102769" sldId="364"/>
            <ac:spMk id="3" creationId="{00000000-0000-0000-0000-000000000000}"/>
          </ac:spMkLst>
        </pc:spChg>
        <pc:spChg chg="del">
          <ac:chgData name="Yanan" userId="a199dd68-4b3b-4795-8df9-c2916ec12e18" providerId="ADAL" clId="{92F00727-5988-4994-99D2-7D0056E86098}" dt="2025-02-20T18:28:58.914" v="3865" actId="478"/>
          <ac:spMkLst>
            <pc:docMk/>
            <pc:sldMk cId="1540102769" sldId="364"/>
            <ac:spMk id="4" creationId="{00000000-0000-0000-0000-000000000000}"/>
          </ac:spMkLst>
        </pc:spChg>
        <pc:spChg chg="mod ord">
          <ac:chgData name="Yanan" userId="a199dd68-4b3b-4795-8df9-c2916ec12e18" providerId="ADAL" clId="{92F00727-5988-4994-99D2-7D0056E86098}" dt="2025-02-20T18:29:09.368" v="3870" actId="700"/>
          <ac:spMkLst>
            <pc:docMk/>
            <pc:sldMk cId="1540102769" sldId="364"/>
            <ac:spMk id="16" creationId="{D3B71B77-99EF-4B11-A2A3-2B09F779D8E9}"/>
          </ac:spMkLst>
        </pc:spChg>
      </pc:sldChg>
      <pc:sldChg chg="addSp delSp modSp add mod modClrScheme chgLayout">
        <pc:chgData name="Yanan" userId="a199dd68-4b3b-4795-8df9-c2916ec12e18" providerId="ADAL" clId="{92F00727-5988-4994-99D2-7D0056E86098}" dt="2025-02-20T18:37:54.952" v="4040" actId="1036"/>
        <pc:sldMkLst>
          <pc:docMk/>
          <pc:sldMk cId="727985768" sldId="365"/>
        </pc:sldMkLst>
        <pc:spChg chg="del">
          <ac:chgData name="Yanan" userId="a199dd68-4b3b-4795-8df9-c2916ec12e18" providerId="ADAL" clId="{92F00727-5988-4994-99D2-7D0056E86098}" dt="2025-02-20T18:29:00.573" v="3866" actId="478"/>
          <ac:spMkLst>
            <pc:docMk/>
            <pc:sldMk cId="727985768" sldId="365"/>
            <ac:spMk id="3" creationId="{00000000-0000-0000-0000-000000000000}"/>
          </ac:spMkLst>
        </pc:spChg>
        <pc:spChg chg="del">
          <ac:chgData name="Yanan" userId="a199dd68-4b3b-4795-8df9-c2916ec12e18" providerId="ADAL" clId="{92F00727-5988-4994-99D2-7D0056E86098}" dt="2025-02-20T18:29:01.027" v="3867" actId="478"/>
          <ac:spMkLst>
            <pc:docMk/>
            <pc:sldMk cId="727985768" sldId="365"/>
            <ac:spMk id="4" creationId="{00000000-0000-0000-0000-000000000000}"/>
          </ac:spMkLst>
        </pc:spChg>
        <pc:spChg chg="mod ord">
          <ac:chgData name="Yanan" userId="a199dd68-4b3b-4795-8df9-c2916ec12e18" providerId="ADAL" clId="{92F00727-5988-4994-99D2-7D0056E86098}" dt="2025-02-20T18:29:09.368" v="3870" actId="700"/>
          <ac:spMkLst>
            <pc:docMk/>
            <pc:sldMk cId="727985768" sldId="365"/>
            <ac:spMk id="16" creationId="{D3B71B77-99EF-4B11-A2A3-2B09F779D8E9}"/>
          </ac:spMkLst>
        </pc:spChg>
        <pc:spChg chg="mod">
          <ac:chgData name="Yanan" userId="a199dd68-4b3b-4795-8df9-c2916ec12e18" providerId="ADAL" clId="{92F00727-5988-4994-99D2-7D0056E86098}" dt="2025-02-20T18:37:54.952" v="4040" actId="1036"/>
          <ac:spMkLst>
            <pc:docMk/>
            <pc:sldMk cId="727985768" sldId="365"/>
            <ac:spMk id="17" creationId="{3294DA63-EECC-4B0C-AF05-3C5BECD21BEA}"/>
          </ac:spMkLst>
        </pc:spChg>
        <pc:spChg chg="del">
          <ac:chgData name="Yanan" userId="a199dd68-4b3b-4795-8df9-c2916ec12e18" providerId="ADAL" clId="{92F00727-5988-4994-99D2-7D0056E86098}" dt="2025-02-20T18:04:05.651" v="3432" actId="478"/>
          <ac:spMkLst>
            <pc:docMk/>
            <pc:sldMk cId="727985768" sldId="365"/>
            <ac:spMk id="23" creationId="{10868815-2079-4D55-8A36-18CE91104DB8}"/>
          </ac:spMkLst>
        </pc:spChg>
        <pc:grpChg chg="del">
          <ac:chgData name="Yanan" userId="a199dd68-4b3b-4795-8df9-c2916ec12e18" providerId="ADAL" clId="{92F00727-5988-4994-99D2-7D0056E86098}" dt="2025-02-20T17:58:54.956" v="3172" actId="478"/>
          <ac:grpSpMkLst>
            <pc:docMk/>
            <pc:sldMk cId="727985768" sldId="365"/>
            <ac:grpSpMk id="22" creationId="{BDF66845-D42A-4D00-BCC9-2B025FE34149}"/>
          </ac:grpSpMkLst>
        </pc:grpChg>
        <pc:picChg chg="add del mod">
          <ac:chgData name="Yanan" userId="a199dd68-4b3b-4795-8df9-c2916ec12e18" providerId="ADAL" clId="{92F00727-5988-4994-99D2-7D0056E86098}" dt="2025-02-20T18:03:11.875" v="3336" actId="478"/>
          <ac:picMkLst>
            <pc:docMk/>
            <pc:sldMk cId="727985768" sldId="365"/>
            <ac:picMk id="5" creationId="{9B52236F-7A1E-40B1-BCDC-C5334AFFCFE1}"/>
          </ac:picMkLst>
        </pc:picChg>
        <pc:picChg chg="add mod">
          <ac:chgData name="Yanan" userId="a199dd68-4b3b-4795-8df9-c2916ec12e18" providerId="ADAL" clId="{92F00727-5988-4994-99D2-7D0056E86098}" dt="2025-02-20T18:04:29.425" v="3436" actId="1076"/>
          <ac:picMkLst>
            <pc:docMk/>
            <pc:sldMk cId="727985768" sldId="365"/>
            <ac:picMk id="7" creationId="{242D5809-AF0E-4B86-8372-8B9A004608C3}"/>
          </ac:picMkLst>
        </pc:picChg>
        <pc:picChg chg="add mod">
          <ac:chgData name="Yanan" userId="a199dd68-4b3b-4795-8df9-c2916ec12e18" providerId="ADAL" clId="{92F00727-5988-4994-99D2-7D0056E86098}" dt="2025-02-20T18:04:29.425" v="3436" actId="1076"/>
          <ac:picMkLst>
            <pc:docMk/>
            <pc:sldMk cId="727985768" sldId="365"/>
            <ac:picMk id="9" creationId="{F3046492-09C4-489D-8788-B039ED2FED46}"/>
          </ac:picMkLst>
        </pc:picChg>
      </pc:sldChg>
      <pc:sldChg chg="addSp delSp modSp add mod modClrScheme chgLayout">
        <pc:chgData name="Yanan" userId="a199dd68-4b3b-4795-8df9-c2916ec12e18" providerId="ADAL" clId="{92F00727-5988-4994-99D2-7D0056E86098}" dt="2025-02-20T18:41:11.675" v="4116" actId="20577"/>
        <pc:sldMkLst>
          <pc:docMk/>
          <pc:sldMk cId="2804979317" sldId="366"/>
        </pc:sldMkLst>
        <pc:spChg chg="del">
          <ac:chgData name="Yanan" userId="a199dd68-4b3b-4795-8df9-c2916ec12e18" providerId="ADAL" clId="{92F00727-5988-4994-99D2-7D0056E86098}" dt="2025-02-20T18:29:03.496" v="3868" actId="478"/>
          <ac:spMkLst>
            <pc:docMk/>
            <pc:sldMk cId="2804979317" sldId="366"/>
            <ac:spMk id="3" creationId="{00000000-0000-0000-0000-000000000000}"/>
          </ac:spMkLst>
        </pc:spChg>
        <pc:spChg chg="del">
          <ac:chgData name="Yanan" userId="a199dd68-4b3b-4795-8df9-c2916ec12e18" providerId="ADAL" clId="{92F00727-5988-4994-99D2-7D0056E86098}" dt="2025-02-20T18:29:03.888" v="3869" actId="478"/>
          <ac:spMkLst>
            <pc:docMk/>
            <pc:sldMk cId="2804979317" sldId="366"/>
            <ac:spMk id="4" creationId="{00000000-0000-0000-0000-000000000000}"/>
          </ac:spMkLst>
        </pc:spChg>
        <pc:spChg chg="mod ord">
          <ac:chgData name="Yanan" userId="a199dd68-4b3b-4795-8df9-c2916ec12e18" providerId="ADAL" clId="{92F00727-5988-4994-99D2-7D0056E86098}" dt="2025-02-20T18:29:09.368" v="3870" actId="700"/>
          <ac:spMkLst>
            <pc:docMk/>
            <pc:sldMk cId="2804979317" sldId="366"/>
            <ac:spMk id="16" creationId="{D3B71B77-99EF-4B11-A2A3-2B09F779D8E9}"/>
          </ac:spMkLst>
        </pc:spChg>
        <pc:spChg chg="mod">
          <ac:chgData name="Yanan" userId="a199dd68-4b3b-4795-8df9-c2916ec12e18" providerId="ADAL" clId="{92F00727-5988-4994-99D2-7D0056E86098}" dt="2025-02-20T18:41:11.675" v="4116" actId="20577"/>
          <ac:spMkLst>
            <pc:docMk/>
            <pc:sldMk cId="2804979317" sldId="366"/>
            <ac:spMk id="17" creationId="{3294DA63-EECC-4B0C-AF05-3C5BECD21BEA}"/>
          </ac:spMkLst>
        </pc:spChg>
        <pc:picChg chg="add mod">
          <ac:chgData name="Yanan" userId="a199dd68-4b3b-4795-8df9-c2916ec12e18" providerId="ADAL" clId="{92F00727-5988-4994-99D2-7D0056E86098}" dt="2025-02-20T18:40:05.921" v="4088" actId="1076"/>
          <ac:picMkLst>
            <pc:docMk/>
            <pc:sldMk cId="2804979317" sldId="366"/>
            <ac:picMk id="5" creationId="{FAC832C9-5775-4B54-9096-5603425CB725}"/>
          </ac:picMkLst>
        </pc:picChg>
        <pc:picChg chg="del">
          <ac:chgData name="Yanan" userId="a199dd68-4b3b-4795-8df9-c2916ec12e18" providerId="ADAL" clId="{92F00727-5988-4994-99D2-7D0056E86098}" dt="2025-02-20T18:12:07.578" v="3658" actId="478"/>
          <ac:picMkLst>
            <pc:docMk/>
            <pc:sldMk cId="2804979317" sldId="366"/>
            <ac:picMk id="7" creationId="{242D5809-AF0E-4B86-8372-8B9A004608C3}"/>
          </ac:picMkLst>
        </pc:picChg>
        <pc:picChg chg="del">
          <ac:chgData name="Yanan" userId="a199dd68-4b3b-4795-8df9-c2916ec12e18" providerId="ADAL" clId="{92F00727-5988-4994-99D2-7D0056E86098}" dt="2025-02-20T18:12:07.578" v="3658" actId="478"/>
          <ac:picMkLst>
            <pc:docMk/>
            <pc:sldMk cId="2804979317" sldId="366"/>
            <ac:picMk id="9" creationId="{F3046492-09C4-489D-8788-B039ED2FED46}"/>
          </ac:picMkLst>
        </pc:picChg>
      </pc:sldChg>
      <pc:sldMasterChg chg="modSp mod delSldLayout modSldLayout">
        <pc:chgData name="Yanan" userId="a199dd68-4b3b-4795-8df9-c2916ec12e18" providerId="ADAL" clId="{92F00727-5988-4994-99D2-7D0056E86098}" dt="2025-02-20T18:30:47.905" v="3878" actId="2711"/>
        <pc:sldMasterMkLst>
          <pc:docMk/>
          <pc:sldMasterMk cId="0" sldId="2147483648"/>
        </pc:sldMasterMkLst>
        <pc:spChg chg="mod">
          <ac:chgData name="Yanan" userId="a199dd68-4b3b-4795-8df9-c2916ec12e18" providerId="ADAL" clId="{92F00727-5988-4994-99D2-7D0056E86098}" dt="2025-02-20T18:30:42.495" v="3877" actId="2711"/>
          <ac:spMkLst>
            <pc:docMk/>
            <pc:sldMasterMk cId="0" sldId="2147483648"/>
            <ac:spMk id="2" creationId="{00000000-0000-0000-0000-000000000000}"/>
          </ac:spMkLst>
        </pc:spChg>
        <pc:spChg chg="mod">
          <ac:chgData name="Yanan" userId="a199dd68-4b3b-4795-8df9-c2916ec12e18" providerId="ADAL" clId="{92F00727-5988-4994-99D2-7D0056E86098}" dt="2025-02-20T18:30:47.905" v="3878" actId="2711"/>
          <ac:spMkLst>
            <pc:docMk/>
            <pc:sldMasterMk cId="0" sldId="2147483648"/>
            <ac:spMk id="3" creationId="{00000000-0000-0000-0000-000000000000}"/>
          </ac:spMkLst>
        </pc:spChg>
        <pc:sldLayoutChg chg="addSp delSp modSp del mod">
          <pc:chgData name="Yanan" userId="a199dd68-4b3b-4795-8df9-c2916ec12e18" providerId="ADAL" clId="{92F00727-5988-4994-99D2-7D0056E86098}" dt="2025-02-20T18:21:14.538" v="3734" actId="2696"/>
          <pc:sldLayoutMkLst>
            <pc:docMk/>
            <pc:sldMasterMk cId="0" sldId="2147483648"/>
            <pc:sldLayoutMk cId="3029891821" sldId="2147483963"/>
          </pc:sldLayoutMkLst>
          <pc:spChg chg="add del mod">
            <ac:chgData name="Yanan" userId="a199dd68-4b3b-4795-8df9-c2916ec12e18" providerId="ADAL" clId="{92F00727-5988-4994-99D2-7D0056E86098}" dt="2025-02-20T18:18:31.752" v="3707" actId="21"/>
            <ac:spMkLst>
              <pc:docMk/>
              <pc:sldMasterMk cId="0" sldId="2147483648"/>
              <pc:sldLayoutMk cId="3029891821" sldId="2147483963"/>
              <ac:spMk id="8" creationId="{BD391A0E-7BD2-4956-8350-0543AA95FC97}"/>
            </ac:spMkLst>
          </pc:spChg>
        </pc:sldLayoutChg>
        <pc:sldLayoutChg chg="addSp modSp mod">
          <pc:chgData name="Yanan" userId="a199dd68-4b3b-4795-8df9-c2916ec12e18" providerId="ADAL" clId="{92F00727-5988-4994-99D2-7D0056E86098}" dt="2025-02-20T18:23:11.583" v="3753"/>
          <pc:sldLayoutMkLst>
            <pc:docMk/>
            <pc:sldMasterMk cId="0" sldId="2147483648"/>
            <pc:sldLayoutMk cId="168589721" sldId="2147483964"/>
          </pc:sldLayoutMkLst>
          <pc:spChg chg="mod">
            <ac:chgData name="Yanan" userId="a199dd68-4b3b-4795-8df9-c2916ec12e18" providerId="ADAL" clId="{92F00727-5988-4994-99D2-7D0056E86098}" dt="2025-02-20T18:18:16.314" v="3704" actId="1076"/>
            <ac:spMkLst>
              <pc:docMk/>
              <pc:sldMasterMk cId="0" sldId="2147483648"/>
              <pc:sldLayoutMk cId="168589721" sldId="2147483964"/>
              <ac:spMk id="4" creationId="{00000000-0000-0000-0000-000000000000}"/>
            </ac:spMkLst>
          </pc:spChg>
          <pc:spChg chg="mod">
            <ac:chgData name="Yanan" userId="a199dd68-4b3b-4795-8df9-c2916ec12e18" providerId="ADAL" clId="{92F00727-5988-4994-99D2-7D0056E86098}" dt="2025-02-20T18:18:16.314" v="3704" actId="1076"/>
            <ac:spMkLst>
              <pc:docMk/>
              <pc:sldMasterMk cId="0" sldId="2147483648"/>
              <pc:sldLayoutMk cId="168589721" sldId="2147483964"/>
              <ac:spMk id="5" creationId="{00000000-0000-0000-0000-000000000000}"/>
            </ac:spMkLst>
          </pc:spChg>
          <pc:spChg chg="add mod">
            <ac:chgData name="Yanan" userId="a199dd68-4b3b-4795-8df9-c2916ec12e18" providerId="ADAL" clId="{92F00727-5988-4994-99D2-7D0056E86098}" dt="2025-02-20T18:21:19.730" v="3735" actId="14100"/>
            <ac:spMkLst>
              <pc:docMk/>
              <pc:sldMasterMk cId="0" sldId="2147483648"/>
              <pc:sldLayoutMk cId="168589721" sldId="2147483964"/>
              <ac:spMk id="6" creationId="{102E24D7-755B-4C79-BA31-B967735DAD53}"/>
            </ac:spMkLst>
          </pc:spChg>
          <pc:spChg chg="add mod">
            <ac:chgData name="Yanan" userId="a199dd68-4b3b-4795-8df9-c2916ec12e18" providerId="ADAL" clId="{92F00727-5988-4994-99D2-7D0056E86098}" dt="2025-02-20T18:23:11.583" v="3753"/>
            <ac:spMkLst>
              <pc:docMk/>
              <pc:sldMasterMk cId="0" sldId="2147483648"/>
              <pc:sldLayoutMk cId="168589721" sldId="2147483964"/>
              <ac:spMk id="7" creationId="{CC734ECF-CA3A-4C30-A3B7-A7DE9C0A9431}"/>
            </ac:spMkLst>
          </pc:spChg>
          <pc:spChg chg="add mod">
            <ac:chgData name="Yanan" userId="a199dd68-4b3b-4795-8df9-c2916ec12e18" providerId="ADAL" clId="{92F00727-5988-4994-99D2-7D0056E86098}" dt="2025-02-20T18:23:11.583" v="3753"/>
            <ac:spMkLst>
              <pc:docMk/>
              <pc:sldMasterMk cId="0" sldId="2147483648"/>
              <pc:sldLayoutMk cId="168589721" sldId="2147483964"/>
              <ac:spMk id="8" creationId="{AC6F5562-B389-4100-A64F-CB8F1C36799A}"/>
            </ac:spMkLst>
          </pc:spChg>
          <pc:picChg chg="mod">
            <ac:chgData name="Yanan" userId="a199dd68-4b3b-4795-8df9-c2916ec12e18" providerId="ADAL" clId="{92F00727-5988-4994-99D2-7D0056E86098}" dt="2025-02-20T18:18:54.308" v="3720" actId="1038"/>
            <ac:picMkLst>
              <pc:docMk/>
              <pc:sldMasterMk cId="0" sldId="2147483648"/>
              <pc:sldLayoutMk cId="168589721" sldId="2147483964"/>
              <ac:picMk id="2" creationId="{00000000-0000-0000-0000-000000000000}"/>
            </ac:picMkLst>
          </pc:picChg>
        </pc:sldLayoutChg>
        <pc:sldLayoutChg chg="addSp delSp modSp mod">
          <pc:chgData name="Yanan" userId="a199dd68-4b3b-4795-8df9-c2916ec12e18" providerId="ADAL" clId="{92F00727-5988-4994-99D2-7D0056E86098}" dt="2025-02-20T18:24:12.042" v="3781" actId="1037"/>
          <pc:sldLayoutMkLst>
            <pc:docMk/>
            <pc:sldMasterMk cId="0" sldId="2147483648"/>
            <pc:sldLayoutMk cId="775038762" sldId="2147483965"/>
          </pc:sldLayoutMkLst>
          <pc:spChg chg="del">
            <ac:chgData name="Yanan" userId="a199dd68-4b3b-4795-8df9-c2916ec12e18" providerId="ADAL" clId="{92F00727-5988-4994-99D2-7D0056E86098}" dt="2025-02-20T18:24:02.472" v="3770" actId="478"/>
            <ac:spMkLst>
              <pc:docMk/>
              <pc:sldMasterMk cId="0" sldId="2147483648"/>
              <pc:sldLayoutMk cId="775038762" sldId="2147483965"/>
              <ac:spMk id="7" creationId="{CC734ECF-CA3A-4C30-A3B7-A7DE9C0A9431}"/>
            </ac:spMkLst>
          </pc:spChg>
          <pc:spChg chg="del">
            <ac:chgData name="Yanan" userId="a199dd68-4b3b-4795-8df9-c2916ec12e18" providerId="ADAL" clId="{92F00727-5988-4994-99D2-7D0056E86098}" dt="2025-02-20T18:24:02.472" v="3770" actId="478"/>
            <ac:spMkLst>
              <pc:docMk/>
              <pc:sldMasterMk cId="0" sldId="2147483648"/>
              <pc:sldLayoutMk cId="775038762" sldId="2147483965"/>
              <ac:spMk id="8" creationId="{AC6F5562-B389-4100-A64F-CB8F1C36799A}"/>
            </ac:spMkLst>
          </pc:spChg>
          <pc:spChg chg="add mod">
            <ac:chgData name="Yanan" userId="a199dd68-4b3b-4795-8df9-c2916ec12e18" providerId="ADAL" clId="{92F00727-5988-4994-99D2-7D0056E86098}" dt="2025-02-20T18:24:02.744" v="3771"/>
            <ac:spMkLst>
              <pc:docMk/>
              <pc:sldMasterMk cId="0" sldId="2147483648"/>
              <pc:sldLayoutMk cId="775038762" sldId="2147483965"/>
              <ac:spMk id="10" creationId="{5807B015-2F35-4A12-AFE0-50A473BEAFEB}"/>
            </ac:spMkLst>
          </pc:spChg>
          <pc:spChg chg="add mod">
            <ac:chgData name="Yanan" userId="a199dd68-4b3b-4795-8df9-c2916ec12e18" providerId="ADAL" clId="{92F00727-5988-4994-99D2-7D0056E86098}" dt="2025-02-20T18:24:12.042" v="3781" actId="1037"/>
            <ac:spMkLst>
              <pc:docMk/>
              <pc:sldMasterMk cId="0" sldId="2147483648"/>
              <pc:sldLayoutMk cId="775038762" sldId="2147483965"/>
              <ac:spMk id="11" creationId="{1D7A84EB-6E9E-417E-834E-DD0AA37875BF}"/>
            </ac:spMkLst>
          </pc:spChg>
        </pc:sldLayoutChg>
        <pc:sldLayoutChg chg="del">
          <pc:chgData name="Yanan" userId="a199dd68-4b3b-4795-8df9-c2916ec12e18" providerId="ADAL" clId="{92F00727-5988-4994-99D2-7D0056E86098}" dt="2025-02-20T18:18:10.020" v="3702" actId="2696"/>
          <pc:sldLayoutMkLst>
            <pc:docMk/>
            <pc:sldMasterMk cId="0" sldId="2147483648"/>
            <pc:sldLayoutMk cId="1210907155" sldId="2147483965"/>
          </pc:sldLayoutMkLst>
        </pc:sldLayoutChg>
        <pc:sldLayoutChg chg="addSp delSp modSp mod">
          <pc:chgData name="Yanan" userId="a199dd68-4b3b-4795-8df9-c2916ec12e18" providerId="ADAL" clId="{92F00727-5988-4994-99D2-7D0056E86098}" dt="2025-02-20T18:25:01.301" v="3798" actId="1036"/>
          <pc:sldLayoutMkLst>
            <pc:docMk/>
            <pc:sldMasterMk cId="0" sldId="2147483648"/>
            <pc:sldLayoutMk cId="1184106831" sldId="2147483966"/>
          </pc:sldLayoutMkLst>
          <pc:spChg chg="del">
            <ac:chgData name="Yanan" userId="a199dd68-4b3b-4795-8df9-c2916ec12e18" providerId="ADAL" clId="{92F00727-5988-4994-99D2-7D0056E86098}" dt="2025-02-20T18:24:49.647" v="3794" actId="478"/>
            <ac:spMkLst>
              <pc:docMk/>
              <pc:sldMasterMk cId="0" sldId="2147483648"/>
              <pc:sldLayoutMk cId="1184106831" sldId="2147483966"/>
              <ac:spMk id="7" creationId="{CC734ECF-CA3A-4C30-A3B7-A7DE9C0A9431}"/>
            </ac:spMkLst>
          </pc:spChg>
          <pc:spChg chg="del">
            <ac:chgData name="Yanan" userId="a199dd68-4b3b-4795-8df9-c2916ec12e18" providerId="ADAL" clId="{92F00727-5988-4994-99D2-7D0056E86098}" dt="2025-02-20T18:24:49.647" v="3794" actId="478"/>
            <ac:spMkLst>
              <pc:docMk/>
              <pc:sldMasterMk cId="0" sldId="2147483648"/>
              <pc:sldLayoutMk cId="1184106831" sldId="2147483966"/>
              <ac:spMk id="8" creationId="{AC6F5562-B389-4100-A64F-CB8F1C36799A}"/>
            </ac:spMkLst>
          </pc:spChg>
          <pc:spChg chg="add mod">
            <ac:chgData name="Yanan" userId="a199dd68-4b3b-4795-8df9-c2916ec12e18" providerId="ADAL" clId="{92F00727-5988-4994-99D2-7D0056E86098}" dt="2025-02-20T18:24:54.181" v="3796" actId="113"/>
            <ac:spMkLst>
              <pc:docMk/>
              <pc:sldMasterMk cId="0" sldId="2147483648"/>
              <pc:sldLayoutMk cId="1184106831" sldId="2147483966"/>
              <ac:spMk id="10" creationId="{C311E792-AB38-48B8-BFA9-F92C384BBAB2}"/>
            </ac:spMkLst>
          </pc:spChg>
          <pc:spChg chg="add mod">
            <ac:chgData name="Yanan" userId="a199dd68-4b3b-4795-8df9-c2916ec12e18" providerId="ADAL" clId="{92F00727-5988-4994-99D2-7D0056E86098}" dt="2025-02-20T18:25:01.301" v="3798" actId="1036"/>
            <ac:spMkLst>
              <pc:docMk/>
              <pc:sldMasterMk cId="0" sldId="2147483648"/>
              <pc:sldLayoutMk cId="1184106831" sldId="2147483966"/>
              <ac:spMk id="11" creationId="{2D4EF219-58F5-4E99-9F83-6C46CAF72E9F}"/>
            </ac:spMkLst>
          </pc:spChg>
        </pc:sldLayoutChg>
        <pc:sldLayoutChg chg="del">
          <pc:chgData name="Yanan" userId="a199dd68-4b3b-4795-8df9-c2916ec12e18" providerId="ADAL" clId="{92F00727-5988-4994-99D2-7D0056E86098}" dt="2025-02-20T18:18:12.234" v="3703" actId="2696"/>
          <pc:sldLayoutMkLst>
            <pc:docMk/>
            <pc:sldMasterMk cId="0" sldId="2147483648"/>
            <pc:sldLayoutMk cId="1495775684" sldId="2147483966"/>
          </pc:sldLayoutMkLst>
        </pc:sldLayoutChg>
        <pc:sldLayoutChg chg="addSp delSp modSp mod">
          <pc:chgData name="Yanan" userId="a199dd68-4b3b-4795-8df9-c2916ec12e18" providerId="ADAL" clId="{92F00727-5988-4994-99D2-7D0056E86098}" dt="2025-02-20T18:26:10.243" v="3813" actId="113"/>
          <pc:sldLayoutMkLst>
            <pc:docMk/>
            <pc:sldMasterMk cId="0" sldId="2147483648"/>
            <pc:sldLayoutMk cId="3253292141" sldId="2147483967"/>
          </pc:sldLayoutMkLst>
          <pc:spChg chg="del">
            <ac:chgData name="Yanan" userId="a199dd68-4b3b-4795-8df9-c2916ec12e18" providerId="ADAL" clId="{92F00727-5988-4994-99D2-7D0056E86098}" dt="2025-02-20T18:25:51.257" v="3807" actId="478"/>
            <ac:spMkLst>
              <pc:docMk/>
              <pc:sldMasterMk cId="0" sldId="2147483648"/>
              <pc:sldLayoutMk cId="3253292141" sldId="2147483967"/>
              <ac:spMk id="10" creationId="{C311E792-AB38-48B8-BFA9-F92C384BBAB2}"/>
            </ac:spMkLst>
          </pc:spChg>
          <pc:spChg chg="del">
            <ac:chgData name="Yanan" userId="a199dd68-4b3b-4795-8df9-c2916ec12e18" providerId="ADAL" clId="{92F00727-5988-4994-99D2-7D0056E86098}" dt="2025-02-20T18:25:51.257" v="3807" actId="478"/>
            <ac:spMkLst>
              <pc:docMk/>
              <pc:sldMasterMk cId="0" sldId="2147483648"/>
              <pc:sldLayoutMk cId="3253292141" sldId="2147483967"/>
              <ac:spMk id="11" creationId="{2D4EF219-58F5-4E99-9F83-6C46CAF72E9F}"/>
            </ac:spMkLst>
          </pc:spChg>
          <pc:spChg chg="add mod">
            <ac:chgData name="Yanan" userId="a199dd68-4b3b-4795-8df9-c2916ec12e18" providerId="ADAL" clId="{92F00727-5988-4994-99D2-7D0056E86098}" dt="2025-02-20T18:26:10.243" v="3813" actId="113"/>
            <ac:spMkLst>
              <pc:docMk/>
              <pc:sldMasterMk cId="0" sldId="2147483648"/>
              <pc:sldLayoutMk cId="3253292141" sldId="2147483967"/>
              <ac:spMk id="12" creationId="{7B5DE574-D437-4332-9F28-755EC2F6C9B7}"/>
            </ac:spMkLst>
          </pc:spChg>
          <pc:spChg chg="add mod">
            <ac:chgData name="Yanan" userId="a199dd68-4b3b-4795-8df9-c2916ec12e18" providerId="ADAL" clId="{92F00727-5988-4994-99D2-7D0056E86098}" dt="2025-02-20T18:26:10.243" v="3813" actId="113"/>
            <ac:spMkLst>
              <pc:docMk/>
              <pc:sldMasterMk cId="0" sldId="2147483648"/>
              <pc:sldLayoutMk cId="3253292141" sldId="2147483967"/>
              <ac:spMk id="13" creationId="{351A7853-E776-4945-B4F1-3FF5D3A35A7B}"/>
            </ac:spMkLst>
          </pc:spChg>
          <pc:picChg chg="add del mod">
            <ac:chgData name="Yanan" userId="a199dd68-4b3b-4795-8df9-c2916ec12e18" providerId="ADAL" clId="{92F00727-5988-4994-99D2-7D0056E86098}" dt="2025-02-20T18:25:56.253" v="3810" actId="478"/>
            <ac:picMkLst>
              <pc:docMk/>
              <pc:sldMasterMk cId="0" sldId="2147483648"/>
              <pc:sldLayoutMk cId="3253292141" sldId="2147483967"/>
              <ac:picMk id="7" creationId="{38F22E15-6897-42A2-9B07-EC183EA311CC}"/>
            </ac:picMkLst>
          </pc:picChg>
        </pc:sldLayoutChg>
        <pc:sldLayoutChg chg="addSp delSp modSp mod">
          <pc:chgData name="Yanan" userId="a199dd68-4b3b-4795-8df9-c2916ec12e18" providerId="ADAL" clId="{92F00727-5988-4994-99D2-7D0056E86098}" dt="2025-02-20T18:30:22.307" v="3876" actId="14100"/>
          <pc:sldLayoutMkLst>
            <pc:docMk/>
            <pc:sldMasterMk cId="0" sldId="2147483648"/>
            <pc:sldLayoutMk cId="1749390408" sldId="2147483968"/>
          </pc:sldLayoutMkLst>
          <pc:spChg chg="mod">
            <ac:chgData name="Yanan" userId="a199dd68-4b3b-4795-8df9-c2916ec12e18" providerId="ADAL" clId="{92F00727-5988-4994-99D2-7D0056E86098}" dt="2025-02-20T18:30:22.307" v="3876" actId="14100"/>
            <ac:spMkLst>
              <pc:docMk/>
              <pc:sldMasterMk cId="0" sldId="2147483648"/>
              <pc:sldLayoutMk cId="1749390408" sldId="2147483968"/>
              <ac:spMk id="5" creationId="{00000000-0000-0000-0000-000000000000}"/>
            </ac:spMkLst>
          </pc:spChg>
          <pc:spChg chg="add mod">
            <ac:chgData name="Yanan" userId="a199dd68-4b3b-4795-8df9-c2916ec12e18" providerId="ADAL" clId="{92F00727-5988-4994-99D2-7D0056E86098}" dt="2025-02-20T18:28:23.585" v="3852" actId="1076"/>
            <ac:spMkLst>
              <pc:docMk/>
              <pc:sldMasterMk cId="0" sldId="2147483648"/>
              <pc:sldLayoutMk cId="1749390408" sldId="2147483968"/>
              <ac:spMk id="10" creationId="{73F46497-067F-463F-BBA0-899BD850F26F}"/>
            </ac:spMkLst>
          </pc:spChg>
          <pc:spChg chg="add mod">
            <ac:chgData name="Yanan" userId="a199dd68-4b3b-4795-8df9-c2916ec12e18" providerId="ADAL" clId="{92F00727-5988-4994-99D2-7D0056E86098}" dt="2025-02-20T18:30:17.755" v="3875" actId="14100"/>
            <ac:spMkLst>
              <pc:docMk/>
              <pc:sldMasterMk cId="0" sldId="2147483648"/>
              <pc:sldLayoutMk cId="1749390408" sldId="2147483968"/>
              <ac:spMk id="11" creationId="{0D7FA7AC-7D5E-4405-AA41-07D3F0FC2221}"/>
            </ac:spMkLst>
          </pc:spChg>
          <pc:spChg chg="del">
            <ac:chgData name="Yanan" userId="a199dd68-4b3b-4795-8df9-c2916ec12e18" providerId="ADAL" clId="{92F00727-5988-4994-99D2-7D0056E86098}" dt="2025-02-20T18:26:18.670" v="3814" actId="478"/>
            <ac:spMkLst>
              <pc:docMk/>
              <pc:sldMasterMk cId="0" sldId="2147483648"/>
              <pc:sldLayoutMk cId="1749390408" sldId="2147483968"/>
              <ac:spMk id="12" creationId="{7B5DE574-D437-4332-9F28-755EC2F6C9B7}"/>
            </ac:spMkLst>
          </pc:spChg>
          <pc:spChg chg="del">
            <ac:chgData name="Yanan" userId="a199dd68-4b3b-4795-8df9-c2916ec12e18" providerId="ADAL" clId="{92F00727-5988-4994-99D2-7D0056E86098}" dt="2025-02-20T18:26:18.670" v="3814" actId="478"/>
            <ac:spMkLst>
              <pc:docMk/>
              <pc:sldMasterMk cId="0" sldId="2147483648"/>
              <pc:sldLayoutMk cId="1749390408" sldId="2147483968"/>
              <ac:spMk id="13" creationId="{351A7853-E776-4945-B4F1-3FF5D3A35A7B}"/>
            </ac:spMkLst>
          </pc:spChg>
        </pc:sldLayoutChg>
      </pc:sldMasterChg>
    </pc:docChg>
  </pc:docChgLst>
  <pc:docChgLst>
    <pc:chgData name="Yanan Chen" userId="a199dd68-4b3b-4795-8df9-c2916ec12e18" providerId="ADAL" clId="{A635C851-B895-2447-A16A-B21637BACECE}"/>
    <pc:docChg chg="modSld">
      <pc:chgData name="Yanan Chen" userId="a199dd68-4b3b-4795-8df9-c2916ec12e18" providerId="ADAL" clId="{A635C851-B895-2447-A16A-B21637BACECE}" dt="2025-03-25T12:57:01.901" v="30" actId="20577"/>
      <pc:docMkLst>
        <pc:docMk/>
      </pc:docMkLst>
      <pc:sldChg chg="modSp mod">
        <pc:chgData name="Yanan Chen" userId="a199dd68-4b3b-4795-8df9-c2916ec12e18" providerId="ADAL" clId="{A635C851-B895-2447-A16A-B21637BACECE}" dt="2025-03-25T12:27:07.266" v="1" actId="20577"/>
        <pc:sldMkLst>
          <pc:docMk/>
          <pc:sldMk cId="3343122282" sldId="327"/>
        </pc:sldMkLst>
        <pc:spChg chg="mod">
          <ac:chgData name="Yanan Chen" userId="a199dd68-4b3b-4795-8df9-c2916ec12e18" providerId="ADAL" clId="{A635C851-B895-2447-A16A-B21637BACECE}" dt="2025-03-25T12:27:07.266" v="1" actId="20577"/>
          <ac:spMkLst>
            <pc:docMk/>
            <pc:sldMk cId="3343122282" sldId="327"/>
            <ac:spMk id="3" creationId="{00000000-0000-0000-0000-000000000000}"/>
          </ac:spMkLst>
        </pc:spChg>
      </pc:sldChg>
      <pc:sldChg chg="modSp mod">
        <pc:chgData name="Yanan Chen" userId="a199dd68-4b3b-4795-8df9-c2916ec12e18" providerId="ADAL" clId="{A635C851-B895-2447-A16A-B21637BACECE}" dt="2025-03-25T12:57:01.901" v="30" actId="20577"/>
        <pc:sldMkLst>
          <pc:docMk/>
          <pc:sldMk cId="571957379" sldId="356"/>
        </pc:sldMkLst>
        <pc:spChg chg="mod">
          <ac:chgData name="Yanan Chen" userId="a199dd68-4b3b-4795-8df9-c2916ec12e18" providerId="ADAL" clId="{A635C851-B895-2447-A16A-B21637BACECE}" dt="2025-03-25T12:57:01.901" v="30" actId="20577"/>
          <ac:spMkLst>
            <pc:docMk/>
            <pc:sldMk cId="571957379" sldId="356"/>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B7E5404-3B35-4CF5-ACED-C7F2F7C53035}" type="datetimeFigureOut">
              <a:rPr lang="fr-FR" altLang="fr-FR"/>
              <a:pPr/>
              <a:t>25/03/2025</a:t>
            </a:fld>
            <a:endParaRPr lang="fr-FR" alt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7AFC778-CF0F-4EBD-B4E3-3668B427262F}" type="slidenum">
              <a:rPr lang="fr-FR" altLang="fr-FR"/>
              <a:pPr/>
              <a:t>‹#›</a:t>
            </a:fld>
            <a:endParaRPr lang="fr-FR" altLang="fr-FR"/>
          </a:p>
        </p:txBody>
      </p:sp>
    </p:spTree>
    <p:extLst>
      <p:ext uri="{BB962C8B-B14F-4D97-AF65-F5344CB8AC3E}">
        <p14:creationId xmlns:p14="http://schemas.microsoft.com/office/powerpoint/2010/main" val="231370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4FFB619-9388-4738-9CF3-289C502F732B}" type="datetimeFigureOut">
              <a:rPr lang="fr-FR" altLang="fr-FR"/>
              <a:pPr/>
              <a:t>25/03/2025</a:t>
            </a:fld>
            <a:endParaRPr lang="fr-FR" alt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CH" altLang="fr-FR"/>
              <a:t>Cliquez pour modifier les styles du texte du masque</a:t>
            </a:r>
          </a:p>
          <a:p>
            <a:pPr lvl="1"/>
            <a:r>
              <a:rPr lang="fr-CH" altLang="fr-FR"/>
              <a:t>Deuxième niveau</a:t>
            </a:r>
          </a:p>
          <a:p>
            <a:pPr lvl="2"/>
            <a:r>
              <a:rPr lang="fr-CH" altLang="fr-FR"/>
              <a:t>Troisième niveau</a:t>
            </a:r>
          </a:p>
          <a:p>
            <a:pPr lvl="3"/>
            <a:r>
              <a:rPr lang="fr-CH" altLang="fr-FR"/>
              <a:t>Quatrième niveau</a:t>
            </a:r>
          </a:p>
          <a:p>
            <a:pPr lvl="4"/>
            <a:r>
              <a:rPr lang="fr-CH" altLang="fr-FR"/>
              <a:t>Cinquième niveau</a:t>
            </a:r>
            <a:endParaRPr lang="fr-FR" alt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74CFC67-8F6A-4222-A7CD-D93CDDE1DE25}" type="slidenum">
              <a:rPr lang="fr-FR" altLang="fr-FR"/>
              <a:pPr/>
              <a:t>‹#›</a:t>
            </a:fld>
            <a:endParaRPr lang="fr-FR" altLang="fr-FR"/>
          </a:p>
        </p:txBody>
      </p:sp>
    </p:spTree>
    <p:extLst>
      <p:ext uri="{BB962C8B-B14F-4D97-AF65-F5344CB8AC3E}">
        <p14:creationId xmlns:p14="http://schemas.microsoft.com/office/powerpoint/2010/main" val="176154870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
        <p:nvSpPr>
          <p:cNvPr id="102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2E122CB-61E5-477A-B29D-656446F4A93A}" type="slidenum">
              <a:rPr lang="fr-FR" altLang="fr-FR" sz="1200"/>
              <a:pPr eaLnBrk="1" hangingPunct="1"/>
              <a:t>1</a:t>
            </a:fld>
            <a:endParaRPr lang="fr-FR" altLang="fr-FR"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9" name="Titre 5"/>
          <p:cNvSpPr>
            <a:spLocks noGrp="1"/>
          </p:cNvSpPr>
          <p:nvPr>
            <p:ph type="title"/>
          </p:nvPr>
        </p:nvSpPr>
        <p:spPr>
          <a:xfrm>
            <a:off x="1000134" y="3098871"/>
            <a:ext cx="6441122" cy="599847"/>
          </a:xfrm>
          <a:prstGeom prst="rect">
            <a:avLst/>
          </a:prstGeom>
        </p:spPr>
        <p:txBody>
          <a:bodyPr/>
          <a:lstStyle>
            <a:lvl1pPr algn="l">
              <a:defRPr sz="2600" b="1" i="0" spc="100">
                <a:latin typeface="Impact"/>
                <a:cs typeface="Impact"/>
              </a:defRPr>
            </a:lvl1pPr>
          </a:lstStyle>
          <a:p>
            <a:pPr lvl="0"/>
            <a:r>
              <a:rPr lang="fr-FR" noProof="0"/>
              <a:t>Cliquez pour modifier le style du titre</a:t>
            </a:r>
            <a:endParaRPr lang="fr-CH" noProof="0"/>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942" y="283029"/>
            <a:ext cx="1328058" cy="386026"/>
          </a:xfrm>
          <a:prstGeom prst="rect">
            <a:avLst/>
          </a:prstGeom>
        </p:spPr>
      </p:pic>
    </p:spTree>
    <p:extLst>
      <p:ext uri="{BB962C8B-B14F-4D97-AF65-F5344CB8AC3E}">
        <p14:creationId xmlns:p14="http://schemas.microsoft.com/office/powerpoint/2010/main" val="390244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84350"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a:t>Cliquez et modifiez le titre</a:t>
            </a: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ZoneTexte 2">
            <a:extLst>
              <a:ext uri="{FF2B5EF4-FFF2-40B4-BE49-F238E27FC236}">
                <a16:creationId xmlns:a16="http://schemas.microsoft.com/office/drawing/2014/main" id="{CC734ECF-CA3A-4C30-A3B7-A7DE9C0A9431}"/>
              </a:ext>
            </a:extLst>
          </p:cNvPr>
          <p:cNvSpPr txBox="1"/>
          <p:nvPr userDrawn="1"/>
        </p:nvSpPr>
        <p:spPr>
          <a:xfrm>
            <a:off x="722158" y="6488757"/>
            <a:ext cx="1473200" cy="18293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Introduction</a:t>
            </a:r>
            <a:endParaRPr lang="fr-FR" sz="1050" b="1" kern="0" spc="50">
              <a:latin typeface="Arial Narrow"/>
              <a:ea typeface="+mn-ea"/>
              <a:cs typeface="Arial Narrow"/>
            </a:endParaRPr>
          </a:p>
        </p:txBody>
      </p:sp>
      <p:sp>
        <p:nvSpPr>
          <p:cNvPr id="8" name="ZoneTexte 3">
            <a:extLst>
              <a:ext uri="{FF2B5EF4-FFF2-40B4-BE49-F238E27FC236}">
                <a16:creationId xmlns:a16="http://schemas.microsoft.com/office/drawing/2014/main" id="{AC6F5562-B389-4100-A64F-CB8F1C36799A}"/>
              </a:ext>
            </a:extLst>
          </p:cNvPr>
          <p:cNvSpPr txBox="1"/>
          <p:nvPr userDrawn="1"/>
        </p:nvSpPr>
        <p:spPr>
          <a:xfrm>
            <a:off x="2528733" y="6486562"/>
            <a:ext cx="1174750" cy="18732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Prise en main</a:t>
            </a:r>
            <a:endParaRPr lang="fr-FR" sz="1050" b="1" kern="0" spc="50">
              <a:latin typeface="Arial Narrow"/>
              <a:ea typeface="+mn-ea"/>
              <a:cs typeface="Arial Narrow"/>
            </a:endParaRPr>
          </a:p>
        </p:txBody>
      </p:sp>
    </p:spTree>
    <p:extLst>
      <p:ext uri="{BB962C8B-B14F-4D97-AF65-F5344CB8AC3E}">
        <p14:creationId xmlns:p14="http://schemas.microsoft.com/office/powerpoint/2010/main" val="16858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84350"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a:t>Cliquez et modifiez le titre</a:t>
            </a: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ZoneTexte 8">
            <a:extLst>
              <a:ext uri="{FF2B5EF4-FFF2-40B4-BE49-F238E27FC236}">
                <a16:creationId xmlns:a16="http://schemas.microsoft.com/office/drawing/2014/main" id="{5807B015-2F35-4A12-AFE0-50A473BEAFEB}"/>
              </a:ext>
            </a:extLst>
          </p:cNvPr>
          <p:cNvSpPr txBox="1"/>
          <p:nvPr userDrawn="1"/>
        </p:nvSpPr>
        <p:spPr>
          <a:xfrm>
            <a:off x="900182" y="6491288"/>
            <a:ext cx="1473200" cy="18293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Entrée des données</a:t>
            </a:r>
            <a:endParaRPr lang="fr-FR" sz="1050" b="1" kern="0" spc="50">
              <a:latin typeface="Arial Narrow"/>
              <a:ea typeface="+mn-ea"/>
              <a:cs typeface="Arial Narrow"/>
            </a:endParaRPr>
          </a:p>
        </p:txBody>
      </p:sp>
      <p:sp>
        <p:nvSpPr>
          <p:cNvPr id="11" name="ZoneTexte 9">
            <a:extLst>
              <a:ext uri="{FF2B5EF4-FFF2-40B4-BE49-F238E27FC236}">
                <a16:creationId xmlns:a16="http://schemas.microsoft.com/office/drawing/2014/main" id="{1D7A84EB-6E9E-417E-834E-DD0AA37875BF}"/>
              </a:ext>
            </a:extLst>
          </p:cNvPr>
          <p:cNvSpPr txBox="1"/>
          <p:nvPr userDrawn="1"/>
        </p:nvSpPr>
        <p:spPr>
          <a:xfrm>
            <a:off x="2434659" y="6491544"/>
            <a:ext cx="1743734" cy="182679"/>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Création de la géométrie</a:t>
            </a:r>
            <a:endParaRPr lang="fr-FR" sz="1050" b="1" kern="0" spc="50">
              <a:latin typeface="Arial Narrow"/>
              <a:ea typeface="+mn-ea"/>
              <a:cs typeface="Arial Narrow"/>
            </a:endParaRPr>
          </a:p>
        </p:txBody>
      </p:sp>
    </p:spTree>
    <p:extLst>
      <p:ext uri="{BB962C8B-B14F-4D97-AF65-F5344CB8AC3E}">
        <p14:creationId xmlns:p14="http://schemas.microsoft.com/office/powerpoint/2010/main" val="775038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84350"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a:t>Cliquez et modifiez le titre</a:t>
            </a: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ZoneTexte 2">
            <a:extLst>
              <a:ext uri="{FF2B5EF4-FFF2-40B4-BE49-F238E27FC236}">
                <a16:creationId xmlns:a16="http://schemas.microsoft.com/office/drawing/2014/main" id="{C311E792-AB38-48B8-BFA9-F92C384BBAB2}"/>
              </a:ext>
            </a:extLst>
          </p:cNvPr>
          <p:cNvSpPr txBox="1"/>
          <p:nvPr userDrawn="1"/>
        </p:nvSpPr>
        <p:spPr>
          <a:xfrm>
            <a:off x="705974" y="6491288"/>
            <a:ext cx="1473200" cy="18293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Introduction</a:t>
            </a:r>
            <a:endParaRPr lang="fr-FR" sz="1050" b="1" kern="0" spc="50">
              <a:latin typeface="Arial Narrow"/>
              <a:ea typeface="+mn-ea"/>
              <a:cs typeface="Arial Narrow"/>
            </a:endParaRPr>
          </a:p>
        </p:txBody>
      </p:sp>
      <p:sp>
        <p:nvSpPr>
          <p:cNvPr id="11" name="ZoneTexte 3">
            <a:extLst>
              <a:ext uri="{FF2B5EF4-FFF2-40B4-BE49-F238E27FC236}">
                <a16:creationId xmlns:a16="http://schemas.microsoft.com/office/drawing/2014/main" id="{2D4EF219-58F5-4E99-9F83-6C46CAF72E9F}"/>
              </a:ext>
            </a:extLst>
          </p:cNvPr>
          <p:cNvSpPr txBox="1"/>
          <p:nvPr userDrawn="1"/>
        </p:nvSpPr>
        <p:spPr>
          <a:xfrm>
            <a:off x="2512549" y="6495415"/>
            <a:ext cx="1174750" cy="18732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La </a:t>
            </a:r>
            <a:r>
              <a:rPr lang="fr-CH" sz="1050" b="1" kern="0" spc="50" err="1">
                <a:solidFill>
                  <a:srgbClr val="FFFFFF"/>
                </a:solidFill>
                <a:latin typeface="Arial Narrow"/>
                <a:ea typeface="+mn-ea"/>
                <a:cs typeface="Arial Narrow"/>
              </a:rPr>
              <a:t>Navisence</a:t>
            </a:r>
            <a:endParaRPr lang="fr-FR" sz="1050" b="1" kern="0" spc="50">
              <a:latin typeface="Arial Narrow"/>
              <a:ea typeface="+mn-ea"/>
              <a:cs typeface="Arial Narrow"/>
            </a:endParaRPr>
          </a:p>
        </p:txBody>
      </p:sp>
    </p:spTree>
    <p:extLst>
      <p:ext uri="{BB962C8B-B14F-4D97-AF65-F5344CB8AC3E}">
        <p14:creationId xmlns:p14="http://schemas.microsoft.com/office/powerpoint/2010/main" val="118410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84350"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a:t>Cliquez et modifiez le titre</a:t>
            </a: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ZoneTexte 7">
            <a:extLst>
              <a:ext uri="{FF2B5EF4-FFF2-40B4-BE49-F238E27FC236}">
                <a16:creationId xmlns:a16="http://schemas.microsoft.com/office/drawing/2014/main" id="{7B5DE574-D437-4332-9F28-755EC2F6C9B7}"/>
              </a:ext>
            </a:extLst>
          </p:cNvPr>
          <p:cNvSpPr txBox="1"/>
          <p:nvPr userDrawn="1"/>
        </p:nvSpPr>
        <p:spPr>
          <a:xfrm>
            <a:off x="824097" y="6491288"/>
            <a:ext cx="1473200" cy="18293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Entrée des données</a:t>
            </a:r>
            <a:endParaRPr lang="fr-FR" sz="1050" b="1" kern="0" spc="50">
              <a:latin typeface="Arial Narrow"/>
              <a:ea typeface="+mn-ea"/>
              <a:cs typeface="Arial Narrow"/>
            </a:endParaRPr>
          </a:p>
        </p:txBody>
      </p:sp>
      <p:sp>
        <p:nvSpPr>
          <p:cNvPr id="13" name="ZoneTexte 8">
            <a:extLst>
              <a:ext uri="{FF2B5EF4-FFF2-40B4-BE49-F238E27FC236}">
                <a16:creationId xmlns:a16="http://schemas.microsoft.com/office/drawing/2014/main" id="{351A7853-E776-4945-B4F1-3FF5D3A35A7B}"/>
              </a:ext>
            </a:extLst>
          </p:cNvPr>
          <p:cNvSpPr txBox="1"/>
          <p:nvPr userDrawn="1"/>
        </p:nvSpPr>
        <p:spPr>
          <a:xfrm>
            <a:off x="2482767" y="6491287"/>
            <a:ext cx="1649069" cy="182679"/>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Création de la géométrie</a:t>
            </a:r>
            <a:endParaRPr lang="fr-FR" sz="1050" b="1" kern="0" spc="50">
              <a:latin typeface="Arial Narrow"/>
              <a:ea typeface="+mn-ea"/>
              <a:cs typeface="Arial Narrow"/>
            </a:endParaRPr>
          </a:p>
        </p:txBody>
      </p:sp>
    </p:spTree>
    <p:extLst>
      <p:ext uri="{BB962C8B-B14F-4D97-AF65-F5344CB8AC3E}">
        <p14:creationId xmlns:p14="http://schemas.microsoft.com/office/powerpoint/2010/main" val="325329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2742738"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a:t>Cliquez et modifiez le titre</a:t>
            </a: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ZoneTexte 17">
            <a:extLst>
              <a:ext uri="{FF2B5EF4-FFF2-40B4-BE49-F238E27FC236}">
                <a16:creationId xmlns:a16="http://schemas.microsoft.com/office/drawing/2014/main" id="{73F46497-067F-463F-BBA0-899BD850F26F}"/>
              </a:ext>
            </a:extLst>
          </p:cNvPr>
          <p:cNvSpPr txBox="1"/>
          <p:nvPr userDrawn="1"/>
        </p:nvSpPr>
        <p:spPr>
          <a:xfrm>
            <a:off x="730250" y="6491923"/>
            <a:ext cx="1473200" cy="18293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Résultats</a:t>
            </a:r>
            <a:endParaRPr lang="fr-FR" sz="1050" b="1" kern="0" spc="50">
              <a:latin typeface="Arial Narrow"/>
              <a:ea typeface="+mn-ea"/>
              <a:cs typeface="Arial Narrow"/>
            </a:endParaRPr>
          </a:p>
        </p:txBody>
      </p:sp>
      <p:sp>
        <p:nvSpPr>
          <p:cNvPr id="11" name="ZoneTexte 18">
            <a:extLst>
              <a:ext uri="{FF2B5EF4-FFF2-40B4-BE49-F238E27FC236}">
                <a16:creationId xmlns:a16="http://schemas.microsoft.com/office/drawing/2014/main" id="{0D7FA7AC-7D5E-4405-AA41-07D3F0FC2221}"/>
              </a:ext>
            </a:extLst>
          </p:cNvPr>
          <p:cNvSpPr txBox="1"/>
          <p:nvPr userDrawn="1"/>
        </p:nvSpPr>
        <p:spPr>
          <a:xfrm>
            <a:off x="2524230" y="6488748"/>
            <a:ext cx="2626890" cy="182679"/>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Analyse des résultats hydrologiques</a:t>
            </a:r>
            <a:endParaRPr lang="fr-FR" sz="1050" b="1" kern="0" spc="50">
              <a:latin typeface="Arial Narrow"/>
              <a:ea typeface="+mn-ea"/>
              <a:cs typeface="Arial Narrow"/>
            </a:endParaRPr>
          </a:p>
        </p:txBody>
      </p:sp>
    </p:spTree>
    <p:extLst>
      <p:ext uri="{BB962C8B-B14F-4D97-AF65-F5344CB8AC3E}">
        <p14:creationId xmlns:p14="http://schemas.microsoft.com/office/powerpoint/2010/main" val="1749390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2742738"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a:t>Cliquez et modifiez le titre</a:t>
            </a: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ZoneTexte 17">
            <a:extLst>
              <a:ext uri="{FF2B5EF4-FFF2-40B4-BE49-F238E27FC236}">
                <a16:creationId xmlns:a16="http://schemas.microsoft.com/office/drawing/2014/main" id="{73F46497-067F-463F-BBA0-899BD850F26F}"/>
              </a:ext>
            </a:extLst>
          </p:cNvPr>
          <p:cNvSpPr txBox="1"/>
          <p:nvPr userDrawn="1"/>
        </p:nvSpPr>
        <p:spPr>
          <a:xfrm>
            <a:off x="730250" y="6491923"/>
            <a:ext cx="1473200" cy="18293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Suite</a:t>
            </a:r>
            <a:endParaRPr lang="fr-FR" sz="1050" b="1" kern="0" spc="50">
              <a:latin typeface="Arial Narrow"/>
              <a:ea typeface="+mn-ea"/>
              <a:cs typeface="Arial Narrow"/>
            </a:endParaRPr>
          </a:p>
        </p:txBody>
      </p:sp>
      <p:sp>
        <p:nvSpPr>
          <p:cNvPr id="11" name="ZoneTexte 18">
            <a:extLst>
              <a:ext uri="{FF2B5EF4-FFF2-40B4-BE49-F238E27FC236}">
                <a16:creationId xmlns:a16="http://schemas.microsoft.com/office/drawing/2014/main" id="{0D7FA7AC-7D5E-4405-AA41-07D3F0FC2221}"/>
              </a:ext>
            </a:extLst>
          </p:cNvPr>
          <p:cNvSpPr txBox="1"/>
          <p:nvPr userDrawn="1"/>
        </p:nvSpPr>
        <p:spPr>
          <a:xfrm>
            <a:off x="2524230" y="6488748"/>
            <a:ext cx="2626890" cy="182679"/>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Dimensionnement</a:t>
            </a:r>
            <a:endParaRPr lang="fr-FR" sz="1050" b="1" kern="0" spc="50">
              <a:latin typeface="Arial Narrow"/>
              <a:ea typeface="+mn-ea"/>
              <a:cs typeface="Arial Narrow"/>
            </a:endParaRPr>
          </a:p>
        </p:txBody>
      </p:sp>
    </p:spTree>
    <p:extLst>
      <p:ext uri="{BB962C8B-B14F-4D97-AF65-F5344CB8AC3E}">
        <p14:creationId xmlns:p14="http://schemas.microsoft.com/office/powerpoint/2010/main" val="1363675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85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txBox="1">
            <a:spLocks/>
          </p:cNvSpPr>
          <p:nvPr userDrawn="1"/>
        </p:nvSpPr>
        <p:spPr bwMode="auto">
          <a:xfrm>
            <a:off x="5399405" y="6469380"/>
            <a:ext cx="3146425" cy="239713"/>
          </a:xfrm>
          <a:prstGeom prst="rect">
            <a:avLst/>
          </a:prstGeom>
          <a:no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0" algn="r" eaLnBrk="1" hangingPunct="1">
              <a:lnSpc>
                <a:spcPct val="100000"/>
              </a:lnSpc>
            </a:pPr>
            <a:r>
              <a:rPr lang="fr-CH" altLang="fr-FR" sz="1200" b="1">
                <a:solidFill>
                  <a:srgbClr val="595959"/>
                </a:solidFill>
                <a:latin typeface="Times New Roman" panose="02020603050405020304" pitchFamily="18" charset="0"/>
                <a:cs typeface="Times New Roman" panose="02020603050405020304" pitchFamily="18" charset="0"/>
              </a:rPr>
              <a:t>ENAC/LHE </a:t>
            </a:r>
            <a:r>
              <a:rPr lang="fr-CH" altLang="fr-FR" sz="1200" b="1">
                <a:solidFill>
                  <a:srgbClr val="7F7F7F"/>
                </a:solidFill>
                <a:latin typeface="Times New Roman" panose="02020603050405020304" pitchFamily="18" charset="0"/>
                <a:cs typeface="Times New Roman" panose="02020603050405020304" pitchFamily="18" charset="0"/>
              </a:rPr>
              <a:t>| </a:t>
            </a:r>
            <a:r>
              <a:rPr lang="fr-CH" altLang="fr-FR" sz="1200">
                <a:solidFill>
                  <a:srgbClr val="7F7F7F"/>
                </a:solidFill>
                <a:latin typeface="Times New Roman" panose="02020603050405020304" pitchFamily="18" charset="0"/>
                <a:cs typeface="Times New Roman" panose="02020603050405020304" pitchFamily="18" charset="0"/>
              </a:rPr>
              <a:t>2025</a:t>
            </a:r>
            <a:endParaRPr lang="fr-FR" altLang="fr-FR" sz="1200">
              <a:solidFill>
                <a:srgbClr val="7F7F7F"/>
              </a:solidFill>
              <a:latin typeface="Times New Roman" panose="02020603050405020304" pitchFamily="18" charset="0"/>
              <a:cs typeface="Times New Roman" panose="02020603050405020304" pitchFamily="18" charset="0"/>
            </a:endParaRPr>
          </a:p>
        </p:txBody>
      </p:sp>
      <p:sp>
        <p:nvSpPr>
          <p:cNvPr id="3" name="Espace réservé du titre 1"/>
          <p:cNvSpPr txBox="1">
            <a:spLocks/>
          </p:cNvSpPr>
          <p:nvPr userDrawn="1"/>
        </p:nvSpPr>
        <p:spPr>
          <a:xfrm>
            <a:off x="8483600" y="6469380"/>
            <a:ext cx="523875" cy="239713"/>
          </a:xfrm>
          <a:prstGeom prst="rect">
            <a:avLst/>
          </a:prstGeom>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0A9EBB4F-AADE-4F31-9673-911105FEC315}" type="slidenum">
              <a:rPr lang="fr-FR" altLang="fr-FR" sz="1100" smtClean="0">
                <a:solidFill>
                  <a:srgbClr val="A6A6A6"/>
                </a:solidFill>
                <a:latin typeface="Times New Roman" panose="02020603050405020304" pitchFamily="18" charset="0"/>
                <a:cs typeface="Times New Roman" panose="02020603050405020304" pitchFamily="18" charset="0"/>
              </a:rPr>
              <a:pPr algn="ctr" eaLnBrk="1" hangingPunct="1"/>
              <a:t>‹#›</a:t>
            </a:fld>
            <a:endParaRPr lang="fr-FR" altLang="fr-FR" sz="1100">
              <a:solidFill>
                <a:srgbClr val="A6A6A6"/>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962" r:id="rId1"/>
    <p:sldLayoutId id="2147483964" r:id="rId2"/>
    <p:sldLayoutId id="2147483965" r:id="rId3"/>
    <p:sldLayoutId id="2147483966" r:id="rId4"/>
    <p:sldLayoutId id="2147483967" r:id="rId5"/>
    <p:sldLayoutId id="2147483968" r:id="rId6"/>
    <p:sldLayoutId id="2147483969" r:id="rId7"/>
    <p:sldLayoutId id="2147483961" r:id="rId8"/>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Impact"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Impact"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Impact"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Impact"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itre 1"/>
          <p:cNvSpPr txBox="1">
            <a:spLocks/>
          </p:cNvSpPr>
          <p:nvPr/>
        </p:nvSpPr>
        <p:spPr>
          <a:xfrm>
            <a:off x="609600" y="809704"/>
            <a:ext cx="7356039" cy="2328863"/>
          </a:xfrm>
          <a:prstGeom prst="rect">
            <a:avLst/>
          </a:prstGeom>
        </p:spPr>
        <p:txBody>
          <a:bodyPr>
            <a:normAutofit fontScale="92500" lnSpcReduction="10000"/>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4800">
                <a:solidFill>
                  <a:srgbClr val="FF0000"/>
                </a:solidFill>
                <a:latin typeface="Impact" pitchFamily="34" charset="0"/>
              </a:rPr>
              <a:t>TD3 </a:t>
            </a:r>
          </a:p>
          <a:p>
            <a:pPr eaLnBrk="1" hangingPunct="1"/>
            <a:r>
              <a:rPr lang="fr-CH" altLang="fr-FR" sz="4800" err="1">
                <a:solidFill>
                  <a:srgbClr val="FF0000"/>
                </a:solidFill>
                <a:latin typeface="Impact" pitchFamily="34" charset="0"/>
              </a:rPr>
              <a:t>Iber</a:t>
            </a:r>
            <a:r>
              <a:rPr lang="fr-CH" altLang="fr-FR" sz="4800">
                <a:solidFill>
                  <a:srgbClr val="FF0000"/>
                </a:solidFill>
                <a:latin typeface="Impact" pitchFamily="34" charset="0"/>
              </a:rPr>
              <a:t> et calcul </a:t>
            </a:r>
            <a:r>
              <a:rPr lang="fr-FR" altLang="fr-FR" sz="4800">
                <a:solidFill>
                  <a:srgbClr val="FF0000"/>
                </a:solidFill>
                <a:latin typeface="Impact" pitchFamily="34" charset="0"/>
              </a:rPr>
              <a:t>des caractéristiques d’écoulement</a:t>
            </a:r>
            <a:endParaRPr lang="fr-CH" altLang="fr-FR" sz="4800">
              <a:solidFill>
                <a:srgbClr val="FF0000"/>
              </a:solidFill>
              <a:latin typeface="Impact" pitchFamily="34" charset="0"/>
            </a:endParaRPr>
          </a:p>
          <a:p>
            <a:pPr eaLnBrk="1" hangingPunct="1"/>
            <a:r>
              <a:rPr lang="fr-CH" altLang="fr-FR" sz="3000">
                <a:solidFill>
                  <a:srgbClr val="FF0000"/>
                </a:solidFill>
                <a:latin typeface="Impact" pitchFamily="34" charset="0"/>
              </a:rPr>
              <a:t>Christophe </a:t>
            </a:r>
            <a:r>
              <a:rPr lang="fr-CH" altLang="fr-FR" sz="3000" err="1">
                <a:solidFill>
                  <a:srgbClr val="FF0000"/>
                </a:solidFill>
                <a:latin typeface="Impact" pitchFamily="34" charset="0"/>
              </a:rPr>
              <a:t>Ancey</a:t>
            </a:r>
            <a:endParaRPr lang="fr-FR" altLang="fr-FR" sz="3000">
              <a:solidFill>
                <a:srgbClr val="DD0202"/>
              </a:solidFill>
              <a:latin typeface="Impact" pitchFamily="34" charset="0"/>
            </a:endParaRPr>
          </a:p>
        </p:txBody>
      </p:sp>
      <p:sp>
        <p:nvSpPr>
          <p:cNvPr id="10" name="Espace réservé du titre 1"/>
          <p:cNvSpPr txBox="1">
            <a:spLocks/>
          </p:cNvSpPr>
          <p:nvPr/>
        </p:nvSpPr>
        <p:spPr>
          <a:xfrm>
            <a:off x="3165685" y="5679044"/>
            <a:ext cx="3615441" cy="239712"/>
          </a:xfrm>
          <a:prstGeom prst="rect">
            <a:avLst/>
          </a:prstGeom>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fr-CH" altLang="fr-FR" sz="1600" b="1">
                <a:solidFill>
                  <a:srgbClr val="FFFFFF"/>
                </a:solidFill>
                <a:latin typeface="Arial Narrow" pitchFamily="34" charset="0"/>
              </a:rPr>
              <a:t>Présentation </a:t>
            </a:r>
            <a:r>
              <a:rPr lang="fr-CH" altLang="fr-FR" sz="1600" b="1">
                <a:latin typeface="Arial Narrow" pitchFamily="34" charset="0"/>
              </a:rPr>
              <a:t>Semestre printemps 2025</a:t>
            </a:r>
            <a:endParaRPr lang="fr-FR" altLang="fr-FR" sz="1600">
              <a:latin typeface="Arial Narrow" pitchFamily="34" charset="0"/>
            </a:endParaRPr>
          </a:p>
        </p:txBody>
      </p:sp>
      <p:pic>
        <p:nvPicPr>
          <p:cNvPr id="5" name="object 3">
            <a:extLst>
              <a:ext uri="{FF2B5EF4-FFF2-40B4-BE49-F238E27FC236}">
                <a16:creationId xmlns:a16="http://schemas.microsoft.com/office/drawing/2014/main" id="{0397138C-0FC4-4A54-8762-A3435B89F4C5}"/>
              </a:ext>
            </a:extLst>
          </p:cNvPr>
          <p:cNvPicPr/>
          <p:nvPr/>
        </p:nvPicPr>
        <p:blipFill>
          <a:blip r:embed="rId3" cstate="print"/>
          <a:stretch>
            <a:fillRect/>
          </a:stretch>
        </p:blipFill>
        <p:spPr>
          <a:xfrm>
            <a:off x="2362843" y="3200400"/>
            <a:ext cx="4168377" cy="2053783"/>
          </a:xfrm>
          <a:prstGeom prst="rect">
            <a:avLst/>
          </a:prstGeom>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211666-3C1E-47F9-B226-B1DA307C2130}"/>
              </a:ext>
            </a:extLst>
          </p:cNvPr>
          <p:cNvPicPr>
            <a:picLocks noChangeAspect="1"/>
          </p:cNvPicPr>
          <p:nvPr/>
        </p:nvPicPr>
        <p:blipFill>
          <a:blip r:embed="rId2"/>
          <a:stretch>
            <a:fillRect/>
          </a:stretch>
        </p:blipFill>
        <p:spPr>
          <a:xfrm>
            <a:off x="832020" y="1657723"/>
            <a:ext cx="5062869" cy="4719316"/>
          </a:xfrm>
          <a:prstGeom prst="rect">
            <a:avLst/>
          </a:prstGeom>
        </p:spPr>
      </p:pic>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8725" y="1011392"/>
            <a:ext cx="8745255" cy="646331"/>
          </a:xfrm>
          <a:prstGeom prst="rect">
            <a:avLst/>
          </a:prstGeom>
          <a:noFill/>
        </p:spPr>
        <p:txBody>
          <a:bodyPr wrap="square" rtlCol="0">
            <a:spAutoFit/>
          </a:bodyPr>
          <a:lstStyle/>
          <a:p>
            <a:r>
              <a:rPr lang="fr-CH"/>
              <a:t>On crée ensuite le maillage avec un maillage déstructuré : </a:t>
            </a:r>
          </a:p>
          <a:p>
            <a:r>
              <a:rPr lang="fr-CH" b="1" err="1"/>
              <a:t>Mesh</a:t>
            </a:r>
            <a:r>
              <a:rPr lang="fr-CH" b="1"/>
              <a:t> &gt; </a:t>
            </a:r>
            <a:r>
              <a:rPr lang="fr-CH" b="1" err="1"/>
              <a:t>Unstructured</a:t>
            </a:r>
            <a:r>
              <a:rPr lang="fr-CH" b="1"/>
              <a:t> &gt; </a:t>
            </a:r>
            <a:r>
              <a:rPr lang="fr-CH" b="1" err="1"/>
              <a:t>Assign</a:t>
            </a:r>
            <a:r>
              <a:rPr lang="fr-CH" b="1"/>
              <a:t> sizes on surfaces</a:t>
            </a:r>
          </a:p>
        </p:txBody>
      </p:sp>
      <p:sp>
        <p:nvSpPr>
          <p:cNvPr id="7" name="ZoneTexte 6"/>
          <p:cNvSpPr txBox="1"/>
          <p:nvPr/>
        </p:nvSpPr>
        <p:spPr>
          <a:xfrm>
            <a:off x="5366279" y="2139873"/>
            <a:ext cx="3721076" cy="2862322"/>
          </a:xfrm>
          <a:prstGeom prst="rect">
            <a:avLst/>
          </a:prstGeom>
          <a:solidFill>
            <a:schemeClr val="bg1">
              <a:alpha val="75000"/>
            </a:schemeClr>
          </a:solidFill>
        </p:spPr>
        <p:txBody>
          <a:bodyPr wrap="square" rtlCol="0">
            <a:spAutoFit/>
          </a:bodyPr>
          <a:lstStyle/>
          <a:p>
            <a:r>
              <a:rPr lang="fr-CH"/>
              <a:t>taille de la maille, ici on prend:</a:t>
            </a:r>
          </a:p>
          <a:p>
            <a:pPr marL="285750" indent="-285750">
              <a:buFont typeface="Arial" panose="020B0604020202020204" pitchFamily="34" charset="0"/>
              <a:buChar char="•"/>
            </a:pPr>
            <a:r>
              <a:rPr lang="fr-CH"/>
              <a:t>0,2m pour </a:t>
            </a:r>
            <a:r>
              <a:rPr lang="fr-FR"/>
              <a:t>le secteur sur le pont</a:t>
            </a:r>
          </a:p>
          <a:p>
            <a:pPr marL="285750" indent="-285750">
              <a:buFont typeface="Arial" panose="020B0604020202020204" pitchFamily="34" charset="0"/>
              <a:buChar char="•"/>
            </a:pPr>
            <a:r>
              <a:rPr lang="fr-CH"/>
              <a:t>0,5 m pour </a:t>
            </a:r>
            <a:r>
              <a:rPr lang="fr-FR"/>
              <a:t>les secteurs sur le lit</a:t>
            </a:r>
          </a:p>
          <a:p>
            <a:pPr marL="285750" indent="-285750">
              <a:buFont typeface="Arial" panose="020B0604020202020204" pitchFamily="34" charset="0"/>
              <a:buChar char="•"/>
            </a:pPr>
            <a:r>
              <a:rPr lang="fr-CH"/>
              <a:t>1 m pour </a:t>
            </a:r>
            <a:r>
              <a:rPr lang="fr-FR"/>
              <a:t>les secteurs autres</a:t>
            </a:r>
          </a:p>
          <a:p>
            <a:r>
              <a:rPr lang="fr-CH"/>
              <a:t>ESC pour sortir</a:t>
            </a:r>
          </a:p>
          <a:p>
            <a:endParaRPr lang="fr-FR"/>
          </a:p>
          <a:p>
            <a:r>
              <a:rPr lang="en-US"/>
              <a:t>On </a:t>
            </a:r>
            <a:r>
              <a:rPr lang="en-US" err="1"/>
              <a:t>peut</a:t>
            </a:r>
            <a:r>
              <a:rPr lang="en-US"/>
              <a:t> </a:t>
            </a:r>
            <a:r>
              <a:rPr lang="fr-FR"/>
              <a:t>choisir une maille différente, mais elle est limitée à un maximum de 0,4 m pour le pont, 0,8 m pour les lits et 2 m pour les sols.</a:t>
            </a:r>
          </a:p>
        </p:txBody>
      </p:sp>
    </p:spTree>
    <p:extLst>
      <p:ext uri="{BB962C8B-B14F-4D97-AF65-F5344CB8AC3E}">
        <p14:creationId xmlns:p14="http://schemas.microsoft.com/office/powerpoint/2010/main" val="3133633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2756" y="1011392"/>
            <a:ext cx="8827325" cy="646331"/>
          </a:xfrm>
          <a:prstGeom prst="rect">
            <a:avLst/>
          </a:prstGeom>
          <a:noFill/>
        </p:spPr>
        <p:txBody>
          <a:bodyPr wrap="square" rtlCol="0">
            <a:spAutoFit/>
          </a:bodyPr>
          <a:lstStyle/>
          <a:p>
            <a:r>
              <a:rPr lang="fr-CH"/>
              <a:t>On doit définir la durée de la simulation. Dans le menu </a:t>
            </a:r>
            <a:r>
              <a:rPr lang="fr-CH" b="1"/>
              <a:t>Data &gt; </a:t>
            </a:r>
            <a:r>
              <a:rPr lang="fr-CH" b="1" err="1"/>
              <a:t>Problem</a:t>
            </a:r>
            <a:r>
              <a:rPr lang="fr-CH" b="1"/>
              <a:t> data</a:t>
            </a:r>
            <a:r>
              <a:rPr lang="fr-CH"/>
              <a:t>, on prend comme durée de la simulation 1000 s et on stocke les résultats de simulation toutes les 20 s.</a:t>
            </a:r>
          </a:p>
        </p:txBody>
      </p:sp>
      <p:grpSp>
        <p:nvGrpSpPr>
          <p:cNvPr id="10" name="Group 9">
            <a:extLst>
              <a:ext uri="{FF2B5EF4-FFF2-40B4-BE49-F238E27FC236}">
                <a16:creationId xmlns:a16="http://schemas.microsoft.com/office/drawing/2014/main" id="{52FF9426-1770-43FA-8791-1B44160E99E6}"/>
              </a:ext>
            </a:extLst>
          </p:cNvPr>
          <p:cNvGrpSpPr/>
          <p:nvPr/>
        </p:nvGrpSpPr>
        <p:grpSpPr>
          <a:xfrm>
            <a:off x="1809728" y="1657723"/>
            <a:ext cx="5351723" cy="4634902"/>
            <a:chOff x="1194734" y="1348333"/>
            <a:chExt cx="5686509" cy="4941282"/>
          </a:xfrm>
        </p:grpSpPr>
        <p:pic>
          <p:nvPicPr>
            <p:cNvPr id="6" name="Picture 5">
              <a:extLst>
                <a:ext uri="{FF2B5EF4-FFF2-40B4-BE49-F238E27FC236}">
                  <a16:creationId xmlns:a16="http://schemas.microsoft.com/office/drawing/2014/main" id="{CD43B45E-1018-4283-BFE9-53A9EBE8C5EF}"/>
                </a:ext>
              </a:extLst>
            </p:cNvPr>
            <p:cNvPicPr>
              <a:picLocks noChangeAspect="1"/>
            </p:cNvPicPr>
            <p:nvPr/>
          </p:nvPicPr>
          <p:blipFill>
            <a:blip r:embed="rId2"/>
            <a:stretch>
              <a:fillRect/>
            </a:stretch>
          </p:blipFill>
          <p:spPr>
            <a:xfrm>
              <a:off x="1194734" y="1348333"/>
              <a:ext cx="5686509" cy="4941282"/>
            </a:xfrm>
            <a:prstGeom prst="rect">
              <a:avLst/>
            </a:prstGeom>
          </p:spPr>
        </p:pic>
        <p:sp>
          <p:nvSpPr>
            <p:cNvPr id="7" name="Rectangle 6">
              <a:extLst>
                <a:ext uri="{FF2B5EF4-FFF2-40B4-BE49-F238E27FC236}">
                  <a16:creationId xmlns:a16="http://schemas.microsoft.com/office/drawing/2014/main" id="{A7B00CD7-B6E5-41A7-923D-3A7C38A28B50}"/>
                </a:ext>
              </a:extLst>
            </p:cNvPr>
            <p:cNvSpPr/>
            <p:nvPr/>
          </p:nvSpPr>
          <p:spPr>
            <a:xfrm>
              <a:off x="4661012" y="2087745"/>
              <a:ext cx="1658867" cy="646331"/>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05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6382" y="819388"/>
            <a:ext cx="8554050" cy="1477328"/>
          </a:xfrm>
          <a:prstGeom prst="rect">
            <a:avLst/>
          </a:prstGeom>
          <a:noFill/>
        </p:spPr>
        <p:txBody>
          <a:bodyPr wrap="square" rtlCol="0">
            <a:spAutoFit/>
          </a:bodyPr>
          <a:lstStyle/>
          <a:p>
            <a:r>
              <a:rPr lang="fr-CH"/>
              <a:t>On va entrer les conditions aux limites. Pour cela on clique sur </a:t>
            </a:r>
            <a:r>
              <a:rPr lang="fr-CH" b="1"/>
              <a:t>Data &gt; </a:t>
            </a:r>
            <a:r>
              <a:rPr lang="fr-CH" b="1" err="1"/>
              <a:t>Hydrodynamics</a:t>
            </a:r>
            <a:r>
              <a:rPr lang="fr-CH" b="1"/>
              <a:t> &gt; </a:t>
            </a:r>
            <a:r>
              <a:rPr lang="fr-CH" b="1" err="1"/>
              <a:t>Boundary</a:t>
            </a:r>
            <a:r>
              <a:rPr lang="fr-CH" b="1"/>
              <a:t> conditions</a:t>
            </a:r>
            <a:r>
              <a:rPr lang="fr-CH"/>
              <a:t>. Dans la fenêtre, on choisit tout d’abord «</a:t>
            </a:r>
            <a:r>
              <a:rPr lang="fr-CH" b="1"/>
              <a:t>2D </a:t>
            </a:r>
            <a:r>
              <a:rPr lang="fr-CH" b="1" err="1"/>
              <a:t>inlet</a:t>
            </a:r>
            <a:r>
              <a:rPr lang="fr-CH"/>
              <a:t>», puis «</a:t>
            </a:r>
            <a:r>
              <a:rPr lang="fr-CH" b="1"/>
              <a:t>total </a:t>
            </a:r>
            <a:r>
              <a:rPr lang="fr-CH" b="1" err="1"/>
              <a:t>discharge</a:t>
            </a:r>
            <a:r>
              <a:rPr lang="fr-CH"/>
              <a:t>» (débit total). On entre la valeur du débit (on peut aussi copier-coller des valeurs), puis on assigne les segments par lesquelles l’eau arrive. Comme c’est une rivière torrentielle on peut </a:t>
            </a:r>
            <a:r>
              <a:rPr lang="fr-CH" i="1"/>
              <a:t>a priori </a:t>
            </a:r>
            <a:r>
              <a:rPr lang="fr-CH"/>
              <a:t>supposer que le régime est supercritique (c’est à vérifier).</a:t>
            </a:r>
          </a:p>
        </p:txBody>
      </p:sp>
      <p:grpSp>
        <p:nvGrpSpPr>
          <p:cNvPr id="16" name="Group 15">
            <a:extLst>
              <a:ext uri="{FF2B5EF4-FFF2-40B4-BE49-F238E27FC236}">
                <a16:creationId xmlns:a16="http://schemas.microsoft.com/office/drawing/2014/main" id="{45D02CC1-6189-4712-BD47-6F63B48DA476}"/>
              </a:ext>
            </a:extLst>
          </p:cNvPr>
          <p:cNvGrpSpPr/>
          <p:nvPr/>
        </p:nvGrpSpPr>
        <p:grpSpPr>
          <a:xfrm>
            <a:off x="1722364" y="2351574"/>
            <a:ext cx="5372308" cy="3947683"/>
            <a:chOff x="1805236" y="2179330"/>
            <a:chExt cx="5372308" cy="3947683"/>
          </a:xfrm>
        </p:grpSpPr>
        <p:pic>
          <p:nvPicPr>
            <p:cNvPr id="10" name="Picture 9">
              <a:extLst>
                <a:ext uri="{FF2B5EF4-FFF2-40B4-BE49-F238E27FC236}">
                  <a16:creationId xmlns:a16="http://schemas.microsoft.com/office/drawing/2014/main" id="{A786F6AE-C98B-4D87-BECC-BFF3498CF0B8}"/>
                </a:ext>
              </a:extLst>
            </p:cNvPr>
            <p:cNvPicPr>
              <a:picLocks noChangeAspect="1"/>
            </p:cNvPicPr>
            <p:nvPr/>
          </p:nvPicPr>
          <p:blipFill rotWithShape="1">
            <a:blip r:embed="rId2"/>
            <a:srcRect b="7812"/>
            <a:stretch/>
          </p:blipFill>
          <p:spPr>
            <a:xfrm>
              <a:off x="1805236" y="2179330"/>
              <a:ext cx="5372308" cy="3947683"/>
            </a:xfrm>
            <a:prstGeom prst="rect">
              <a:avLst/>
            </a:prstGeom>
          </p:spPr>
        </p:pic>
        <p:pic>
          <p:nvPicPr>
            <p:cNvPr id="12" name="Picture 11">
              <a:extLst>
                <a:ext uri="{FF2B5EF4-FFF2-40B4-BE49-F238E27FC236}">
                  <a16:creationId xmlns:a16="http://schemas.microsoft.com/office/drawing/2014/main" id="{72564250-232E-40FA-8921-6D25018BCD2D}"/>
                </a:ext>
              </a:extLst>
            </p:cNvPr>
            <p:cNvPicPr>
              <a:picLocks noChangeAspect="1"/>
            </p:cNvPicPr>
            <p:nvPr/>
          </p:nvPicPr>
          <p:blipFill>
            <a:blip r:embed="rId3"/>
            <a:stretch>
              <a:fillRect/>
            </a:stretch>
          </p:blipFill>
          <p:spPr>
            <a:xfrm>
              <a:off x="4695479" y="2512285"/>
              <a:ext cx="2482065" cy="1808182"/>
            </a:xfrm>
            <a:prstGeom prst="rect">
              <a:avLst/>
            </a:prstGeom>
          </p:spPr>
        </p:pic>
        <p:sp>
          <p:nvSpPr>
            <p:cNvPr id="13" name="Rectangle 12">
              <a:extLst>
                <a:ext uri="{FF2B5EF4-FFF2-40B4-BE49-F238E27FC236}">
                  <a16:creationId xmlns:a16="http://schemas.microsoft.com/office/drawing/2014/main" id="{8854AC0E-16E2-4D2B-BA13-68F6B2241AA0}"/>
                </a:ext>
              </a:extLst>
            </p:cNvPr>
            <p:cNvSpPr/>
            <p:nvPr/>
          </p:nvSpPr>
          <p:spPr>
            <a:xfrm>
              <a:off x="4996873" y="2844801"/>
              <a:ext cx="1403927" cy="69417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79609445-D66F-4756-9172-26A6FE731E8D}"/>
              </a:ext>
            </a:extLst>
          </p:cNvPr>
          <p:cNvSpPr txBox="1"/>
          <p:nvPr/>
        </p:nvSpPr>
        <p:spPr>
          <a:xfrm>
            <a:off x="5726417" y="4561285"/>
            <a:ext cx="2288309" cy="923330"/>
          </a:xfrm>
          <a:prstGeom prst="rect">
            <a:avLst/>
          </a:prstGeom>
          <a:noFill/>
        </p:spPr>
        <p:txBody>
          <a:bodyPr wrap="square">
            <a:spAutoFit/>
          </a:bodyPr>
          <a:lstStyle/>
          <a:p>
            <a:r>
              <a:rPr lang="fr-CH"/>
              <a:t>Pour le débit, on prend 40 m</a:t>
            </a:r>
            <a:r>
              <a:rPr lang="fr-CH" baseline="30000"/>
              <a:t>3</a:t>
            </a:r>
            <a:r>
              <a:rPr lang="fr-CH"/>
              <a:t>/s qui est une valeur extrême.</a:t>
            </a:r>
          </a:p>
        </p:txBody>
      </p:sp>
    </p:spTree>
    <p:extLst>
      <p:ext uri="{BB962C8B-B14F-4D97-AF65-F5344CB8AC3E}">
        <p14:creationId xmlns:p14="http://schemas.microsoft.com/office/powerpoint/2010/main" val="3635427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98B45A-C06A-4C3C-B2EF-E05DF3FAFD1F}"/>
              </a:ext>
            </a:extLst>
          </p:cNvPr>
          <p:cNvPicPr>
            <a:picLocks noChangeAspect="1"/>
          </p:cNvPicPr>
          <p:nvPr/>
        </p:nvPicPr>
        <p:blipFill>
          <a:blip r:embed="rId2"/>
          <a:stretch>
            <a:fillRect/>
          </a:stretch>
        </p:blipFill>
        <p:spPr>
          <a:xfrm>
            <a:off x="1428195" y="1843359"/>
            <a:ext cx="5498587" cy="4315558"/>
          </a:xfrm>
          <a:prstGeom prst="rect">
            <a:avLst/>
          </a:prstGeom>
        </p:spPr>
      </p:pic>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6382" y="1015975"/>
            <a:ext cx="8057724" cy="646331"/>
          </a:xfrm>
          <a:prstGeom prst="rect">
            <a:avLst/>
          </a:prstGeom>
          <a:noFill/>
        </p:spPr>
        <p:txBody>
          <a:bodyPr wrap="square" rtlCol="0">
            <a:spAutoFit/>
          </a:bodyPr>
          <a:lstStyle/>
          <a:p>
            <a:r>
              <a:rPr lang="fr-CH"/>
              <a:t>En puis, on attribue «</a:t>
            </a:r>
            <a:r>
              <a:rPr lang="fr-CH" b="1"/>
              <a:t>2D </a:t>
            </a:r>
            <a:r>
              <a:rPr lang="fr-CH" b="1" err="1"/>
              <a:t>outlet</a:t>
            </a:r>
            <a:r>
              <a:rPr lang="fr-CH"/>
              <a:t>» aux segments par lesquels l’eau part. Le régime est également supposé supercritique.</a:t>
            </a:r>
          </a:p>
        </p:txBody>
      </p:sp>
      <p:pic>
        <p:nvPicPr>
          <p:cNvPr id="5" name="Picture 4">
            <a:extLst>
              <a:ext uri="{FF2B5EF4-FFF2-40B4-BE49-F238E27FC236}">
                <a16:creationId xmlns:a16="http://schemas.microsoft.com/office/drawing/2014/main" id="{86762095-A7FE-42A4-92B7-3541E6838670}"/>
              </a:ext>
            </a:extLst>
          </p:cNvPr>
          <p:cNvPicPr>
            <a:picLocks noChangeAspect="1"/>
          </p:cNvPicPr>
          <p:nvPr/>
        </p:nvPicPr>
        <p:blipFill>
          <a:blip r:embed="rId3"/>
          <a:stretch>
            <a:fillRect/>
          </a:stretch>
        </p:blipFill>
        <p:spPr>
          <a:xfrm>
            <a:off x="4667917" y="2199425"/>
            <a:ext cx="2777366" cy="2023309"/>
          </a:xfrm>
          <a:prstGeom prst="rect">
            <a:avLst/>
          </a:prstGeom>
        </p:spPr>
      </p:pic>
    </p:spTree>
    <p:extLst>
      <p:ext uri="{BB962C8B-B14F-4D97-AF65-F5344CB8AC3E}">
        <p14:creationId xmlns:p14="http://schemas.microsoft.com/office/powerpoint/2010/main" val="1871377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98B45A-C06A-4C3C-B2EF-E05DF3FAFD1F}"/>
              </a:ext>
            </a:extLst>
          </p:cNvPr>
          <p:cNvPicPr>
            <a:picLocks noChangeAspect="1"/>
          </p:cNvPicPr>
          <p:nvPr/>
        </p:nvPicPr>
        <p:blipFill>
          <a:blip r:embed="rId2"/>
          <a:stretch>
            <a:fillRect/>
          </a:stretch>
        </p:blipFill>
        <p:spPr>
          <a:xfrm>
            <a:off x="1298722" y="1843359"/>
            <a:ext cx="5765625" cy="4525142"/>
          </a:xfrm>
          <a:prstGeom prst="rect">
            <a:avLst/>
          </a:prstGeom>
        </p:spPr>
      </p:pic>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2744" y="1015975"/>
            <a:ext cx="8057724" cy="646331"/>
          </a:xfrm>
          <a:prstGeom prst="rect">
            <a:avLst/>
          </a:prstGeom>
          <a:noFill/>
        </p:spPr>
        <p:txBody>
          <a:bodyPr wrap="square" rtlCol="0">
            <a:spAutoFit/>
          </a:bodyPr>
          <a:lstStyle/>
          <a:p>
            <a:r>
              <a:rPr lang="fr-CH"/>
              <a:t>On doit définir «</a:t>
            </a:r>
            <a:r>
              <a:rPr lang="fr-CH" b="1"/>
              <a:t>initial conditions</a:t>
            </a:r>
            <a:r>
              <a:rPr lang="fr-CH"/>
              <a:t>» à toute la topographie. On suppose que </a:t>
            </a:r>
            <a:r>
              <a:rPr lang="en-US"/>
              <a:t>la</a:t>
            </a:r>
            <a:r>
              <a:rPr lang="fr-CH"/>
              <a:t> valeur</a:t>
            </a:r>
            <a:r>
              <a:rPr lang="en-US"/>
              <a:t> </a:t>
            </a:r>
            <a:r>
              <a:rPr lang="en-US" err="1"/>
              <a:t>est</a:t>
            </a:r>
            <a:r>
              <a:rPr lang="en-US"/>
              <a:t> </a:t>
            </a:r>
            <a:r>
              <a:rPr lang="en-US" err="1"/>
              <a:t>zéro</a:t>
            </a:r>
            <a:r>
              <a:rPr lang="en-US"/>
              <a:t> </a:t>
            </a:r>
            <a:r>
              <a:rPr lang="en-US" err="1"/>
              <a:t>en</a:t>
            </a:r>
            <a:r>
              <a:rPr lang="en-US"/>
              <a:t> </a:t>
            </a:r>
            <a:r>
              <a:rPr lang="fr-CH"/>
              <a:t>cliquant </a:t>
            </a:r>
            <a:r>
              <a:rPr lang="en-US" b="1"/>
              <a:t>Data &gt; Hydrodynamics &gt; Initial conditions</a:t>
            </a:r>
            <a:endParaRPr lang="fr-CH" b="1"/>
          </a:p>
        </p:txBody>
      </p:sp>
      <p:pic>
        <p:nvPicPr>
          <p:cNvPr id="6" name="Picture 5">
            <a:extLst>
              <a:ext uri="{FF2B5EF4-FFF2-40B4-BE49-F238E27FC236}">
                <a16:creationId xmlns:a16="http://schemas.microsoft.com/office/drawing/2014/main" id="{D222D900-EC36-440A-80E5-C367B7A15ABF}"/>
              </a:ext>
            </a:extLst>
          </p:cNvPr>
          <p:cNvPicPr>
            <a:picLocks noChangeAspect="1"/>
          </p:cNvPicPr>
          <p:nvPr/>
        </p:nvPicPr>
        <p:blipFill>
          <a:blip r:embed="rId3"/>
          <a:stretch>
            <a:fillRect/>
          </a:stretch>
        </p:blipFill>
        <p:spPr>
          <a:xfrm>
            <a:off x="5122696" y="2274733"/>
            <a:ext cx="2441967" cy="2626034"/>
          </a:xfrm>
          <a:prstGeom prst="rect">
            <a:avLst/>
          </a:prstGeom>
        </p:spPr>
      </p:pic>
    </p:spTree>
    <p:extLst>
      <p:ext uri="{BB962C8B-B14F-4D97-AF65-F5344CB8AC3E}">
        <p14:creationId xmlns:p14="http://schemas.microsoft.com/office/powerpoint/2010/main" val="3814512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4787" y="904520"/>
            <a:ext cx="8554050" cy="1200329"/>
          </a:xfrm>
          <a:prstGeom prst="rect">
            <a:avLst/>
          </a:prstGeom>
          <a:noFill/>
        </p:spPr>
        <p:txBody>
          <a:bodyPr wrap="square" rtlCol="0">
            <a:spAutoFit/>
          </a:bodyPr>
          <a:lstStyle/>
          <a:p>
            <a:r>
              <a:rPr lang="fr-CH"/>
              <a:t>Enfin, on attribue au lit le coefficient de Manning de 0,025 pour le secteur sous le pont et le long de la rivière. Pour l’autres secteurs, on choisit la valeur de 0,023. On peut cliquer </a:t>
            </a:r>
            <a:r>
              <a:rPr lang="en-US" b="1"/>
              <a:t>Data &gt; Roughness &gt; Land use</a:t>
            </a:r>
          </a:p>
          <a:p>
            <a:r>
              <a:rPr lang="en-US"/>
              <a:t>Pour la </a:t>
            </a:r>
            <a:r>
              <a:rPr lang="en-US" err="1"/>
              <a:t>visualisation</a:t>
            </a:r>
            <a:r>
              <a:rPr lang="en-US"/>
              <a:t>, on clique </a:t>
            </a:r>
            <a:r>
              <a:rPr lang="en-US" b="1"/>
              <a:t>Draw &gt; All material </a:t>
            </a:r>
            <a:r>
              <a:rPr lang="en-US"/>
              <a:t>dans la petite </a:t>
            </a:r>
            <a:r>
              <a:rPr lang="en-US" err="1"/>
              <a:t>fenêtre</a:t>
            </a:r>
            <a:r>
              <a:rPr lang="en-US"/>
              <a:t>.</a:t>
            </a:r>
          </a:p>
        </p:txBody>
      </p:sp>
      <p:pic>
        <p:nvPicPr>
          <p:cNvPr id="5" name="Picture 4">
            <a:extLst>
              <a:ext uri="{FF2B5EF4-FFF2-40B4-BE49-F238E27FC236}">
                <a16:creationId xmlns:a16="http://schemas.microsoft.com/office/drawing/2014/main" id="{9FC99F2F-85E9-46CE-9C03-7A248CE3BEDE}"/>
              </a:ext>
            </a:extLst>
          </p:cNvPr>
          <p:cNvPicPr>
            <a:picLocks noChangeAspect="1"/>
          </p:cNvPicPr>
          <p:nvPr/>
        </p:nvPicPr>
        <p:blipFill rotWithShape="1">
          <a:blip r:embed="rId2"/>
          <a:srcRect r="7844"/>
          <a:stretch/>
        </p:blipFill>
        <p:spPr>
          <a:xfrm>
            <a:off x="213522" y="2165810"/>
            <a:ext cx="4094370" cy="4106913"/>
          </a:xfrm>
          <a:prstGeom prst="rect">
            <a:avLst/>
          </a:prstGeom>
        </p:spPr>
      </p:pic>
      <p:grpSp>
        <p:nvGrpSpPr>
          <p:cNvPr id="13" name="Group 12">
            <a:extLst>
              <a:ext uri="{FF2B5EF4-FFF2-40B4-BE49-F238E27FC236}">
                <a16:creationId xmlns:a16="http://schemas.microsoft.com/office/drawing/2014/main" id="{9195A51E-A063-4FCE-81D2-2146E9AA36D5}"/>
              </a:ext>
            </a:extLst>
          </p:cNvPr>
          <p:cNvGrpSpPr/>
          <p:nvPr/>
        </p:nvGrpSpPr>
        <p:grpSpPr>
          <a:xfrm>
            <a:off x="4424216" y="2165809"/>
            <a:ext cx="4551086" cy="4106913"/>
            <a:chOff x="4322620" y="1860904"/>
            <a:chExt cx="4551086" cy="4106913"/>
          </a:xfrm>
        </p:grpSpPr>
        <p:pic>
          <p:nvPicPr>
            <p:cNvPr id="7" name="Picture 6">
              <a:extLst>
                <a:ext uri="{FF2B5EF4-FFF2-40B4-BE49-F238E27FC236}">
                  <a16:creationId xmlns:a16="http://schemas.microsoft.com/office/drawing/2014/main" id="{7B1B2C8B-A0F7-4A1B-B8B7-818F023ACE7F}"/>
                </a:ext>
              </a:extLst>
            </p:cNvPr>
            <p:cNvPicPr>
              <a:picLocks noChangeAspect="1"/>
            </p:cNvPicPr>
            <p:nvPr/>
          </p:nvPicPr>
          <p:blipFill rotWithShape="1">
            <a:blip r:embed="rId3"/>
            <a:srcRect r="16339"/>
            <a:stretch/>
          </p:blipFill>
          <p:spPr>
            <a:xfrm>
              <a:off x="4322620" y="1860904"/>
              <a:ext cx="4551086" cy="4106913"/>
            </a:xfrm>
            <a:prstGeom prst="rect">
              <a:avLst/>
            </a:prstGeom>
          </p:spPr>
        </p:pic>
        <p:pic>
          <p:nvPicPr>
            <p:cNvPr id="12" name="Picture 11">
              <a:extLst>
                <a:ext uri="{FF2B5EF4-FFF2-40B4-BE49-F238E27FC236}">
                  <a16:creationId xmlns:a16="http://schemas.microsoft.com/office/drawing/2014/main" id="{839262BD-CB4C-420A-A723-0CD78F19D8A9}"/>
                </a:ext>
              </a:extLst>
            </p:cNvPr>
            <p:cNvPicPr>
              <a:picLocks noChangeAspect="1"/>
            </p:cNvPicPr>
            <p:nvPr/>
          </p:nvPicPr>
          <p:blipFill>
            <a:blip r:embed="rId4"/>
            <a:stretch>
              <a:fillRect/>
            </a:stretch>
          </p:blipFill>
          <p:spPr>
            <a:xfrm>
              <a:off x="7119069" y="2271365"/>
              <a:ext cx="1709813" cy="1157635"/>
            </a:xfrm>
            <a:prstGeom prst="rect">
              <a:avLst/>
            </a:prstGeom>
          </p:spPr>
        </p:pic>
      </p:grpSp>
    </p:spTree>
    <p:extLst>
      <p:ext uri="{BB962C8B-B14F-4D97-AF65-F5344CB8AC3E}">
        <p14:creationId xmlns:p14="http://schemas.microsoft.com/office/powerpoint/2010/main" val="3343122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EAF9F8-924A-4AE1-8CFF-87C2923B7E1E}"/>
              </a:ext>
            </a:extLst>
          </p:cNvPr>
          <p:cNvPicPr>
            <a:picLocks noChangeAspect="1"/>
          </p:cNvPicPr>
          <p:nvPr/>
        </p:nvPicPr>
        <p:blipFill>
          <a:blip r:embed="rId2"/>
          <a:stretch>
            <a:fillRect/>
          </a:stretch>
        </p:blipFill>
        <p:spPr>
          <a:xfrm>
            <a:off x="933327" y="1660796"/>
            <a:ext cx="4553073" cy="4783959"/>
          </a:xfrm>
          <a:prstGeom prst="rect">
            <a:avLst/>
          </a:prstGeom>
        </p:spPr>
      </p:pic>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2565" y="1014465"/>
            <a:ext cx="8667873" cy="646331"/>
          </a:xfrm>
          <a:prstGeom prst="rect">
            <a:avLst/>
          </a:prstGeom>
          <a:noFill/>
        </p:spPr>
        <p:txBody>
          <a:bodyPr wrap="square" rtlCol="0">
            <a:spAutoFit/>
          </a:bodyPr>
          <a:lstStyle/>
          <a:p>
            <a:r>
              <a:rPr lang="fr-CH" dirty="0"/>
              <a:t>On crée ensuite le maillage du lit mineur avec un maillage déstructuré : </a:t>
            </a:r>
            <a:r>
              <a:rPr lang="fr-CH" b="1" dirty="0" err="1"/>
              <a:t>Mesh</a:t>
            </a:r>
            <a:r>
              <a:rPr lang="fr-CH" b="1" dirty="0"/>
              <a:t> &gt; </a:t>
            </a:r>
            <a:r>
              <a:rPr lang="fr-CH" b="1" dirty="0" err="1"/>
              <a:t>Generate</a:t>
            </a:r>
            <a:r>
              <a:rPr lang="fr-CH" b="1" dirty="0"/>
              <a:t> </a:t>
            </a:r>
            <a:r>
              <a:rPr lang="fr-CH" b="1"/>
              <a:t>mesh</a:t>
            </a:r>
            <a:endParaRPr lang="fr-CH" b="1" dirty="0"/>
          </a:p>
        </p:txBody>
      </p:sp>
      <p:cxnSp>
        <p:nvCxnSpPr>
          <p:cNvPr id="6" name="Connecteur droit avec flèche 5"/>
          <p:cNvCxnSpPr>
            <a:cxnSpLocks/>
            <a:stCxn id="7" idx="1"/>
          </p:cNvCxnSpPr>
          <p:nvPr/>
        </p:nvCxnSpPr>
        <p:spPr>
          <a:xfrm flipH="1" flipV="1">
            <a:off x="4785524" y="2659826"/>
            <a:ext cx="1158076" cy="629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943600" y="2965792"/>
            <a:ext cx="2184008" cy="646331"/>
          </a:xfrm>
          <a:prstGeom prst="rect">
            <a:avLst/>
          </a:prstGeom>
          <a:solidFill>
            <a:schemeClr val="bg1">
              <a:alpha val="75000"/>
            </a:schemeClr>
          </a:solidFill>
        </p:spPr>
        <p:txBody>
          <a:bodyPr wrap="square" rtlCol="0">
            <a:spAutoFit/>
          </a:bodyPr>
          <a:lstStyle/>
          <a:p>
            <a:r>
              <a:rPr lang="fr-CH"/>
              <a:t>taille de la maille, ici on prend 2 m</a:t>
            </a:r>
          </a:p>
        </p:txBody>
      </p:sp>
      <p:sp>
        <p:nvSpPr>
          <p:cNvPr id="12" name="ZoneTexte 11"/>
          <p:cNvSpPr txBox="1"/>
          <p:nvPr/>
        </p:nvSpPr>
        <p:spPr>
          <a:xfrm>
            <a:off x="5943600" y="4718759"/>
            <a:ext cx="2921000" cy="646331"/>
          </a:xfrm>
          <a:prstGeom prst="rect">
            <a:avLst/>
          </a:prstGeom>
          <a:solidFill>
            <a:schemeClr val="bg1">
              <a:alpha val="75000"/>
            </a:schemeClr>
          </a:solidFill>
        </p:spPr>
        <p:txBody>
          <a:bodyPr wrap="square" rtlCol="0">
            <a:spAutoFit/>
          </a:bodyPr>
          <a:lstStyle/>
          <a:p>
            <a:r>
              <a:rPr lang="fr-CH"/>
              <a:t>puis on lui associe la surface souhaitée (ESC pour sortir)</a:t>
            </a:r>
          </a:p>
        </p:txBody>
      </p:sp>
    </p:spTree>
    <p:extLst>
      <p:ext uri="{BB962C8B-B14F-4D97-AF65-F5344CB8AC3E}">
        <p14:creationId xmlns:p14="http://schemas.microsoft.com/office/powerpoint/2010/main" val="571957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1636CA-5552-4F93-BBBD-67E5EC20BB1B}"/>
              </a:ext>
            </a:extLst>
          </p:cNvPr>
          <p:cNvPicPr>
            <a:picLocks noChangeAspect="1"/>
          </p:cNvPicPr>
          <p:nvPr/>
        </p:nvPicPr>
        <p:blipFill>
          <a:blip r:embed="rId2"/>
          <a:stretch>
            <a:fillRect/>
          </a:stretch>
        </p:blipFill>
        <p:spPr>
          <a:xfrm>
            <a:off x="1427351" y="1384636"/>
            <a:ext cx="4624118" cy="4952373"/>
          </a:xfrm>
          <a:prstGeom prst="rect">
            <a:avLst/>
          </a:prstGeom>
        </p:spPr>
      </p:pic>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6382" y="1015304"/>
            <a:ext cx="4164025" cy="369332"/>
          </a:xfrm>
          <a:prstGeom prst="rect">
            <a:avLst/>
          </a:prstGeom>
          <a:noFill/>
        </p:spPr>
        <p:txBody>
          <a:bodyPr wrap="none" rtlCol="0">
            <a:spAutoFit/>
          </a:bodyPr>
          <a:lstStyle/>
          <a:p>
            <a:r>
              <a:rPr lang="fr-CH"/>
              <a:t>On a créé le maillage, on peut le visualiser.</a:t>
            </a:r>
          </a:p>
        </p:txBody>
      </p:sp>
      <p:cxnSp>
        <p:nvCxnSpPr>
          <p:cNvPr id="6" name="Connecteur droit avec flèche 5"/>
          <p:cNvCxnSpPr>
            <a:cxnSpLocks/>
          </p:cNvCxnSpPr>
          <p:nvPr/>
        </p:nvCxnSpPr>
        <p:spPr>
          <a:xfrm flipH="1">
            <a:off x="4768607" y="2856645"/>
            <a:ext cx="685425" cy="832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167182" y="2487313"/>
            <a:ext cx="971420" cy="369332"/>
          </a:xfrm>
          <a:prstGeom prst="rect">
            <a:avLst/>
          </a:prstGeom>
          <a:solidFill>
            <a:schemeClr val="bg1">
              <a:alpha val="75000"/>
            </a:schemeClr>
          </a:solidFill>
        </p:spPr>
        <p:txBody>
          <a:bodyPr wrap="none" rtlCol="0">
            <a:spAutoFit/>
          </a:bodyPr>
          <a:lstStyle/>
          <a:p>
            <a:r>
              <a:rPr lang="fr-CH"/>
              <a:t>maillage</a:t>
            </a:r>
          </a:p>
        </p:txBody>
      </p:sp>
    </p:spTree>
    <p:extLst>
      <p:ext uri="{BB962C8B-B14F-4D97-AF65-F5344CB8AC3E}">
        <p14:creationId xmlns:p14="http://schemas.microsoft.com/office/powerpoint/2010/main" val="3230076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2565" y="1016738"/>
            <a:ext cx="7285521" cy="646331"/>
          </a:xfrm>
          <a:prstGeom prst="rect">
            <a:avLst/>
          </a:prstGeom>
          <a:noFill/>
        </p:spPr>
        <p:txBody>
          <a:bodyPr wrap="none" rtlCol="0">
            <a:spAutoFit/>
          </a:bodyPr>
          <a:lstStyle/>
          <a:p>
            <a:r>
              <a:rPr lang="fr-CH"/>
              <a:t>Il n’y a pas la hauteur du terrain sur le maillage, on va définir la hauteur par </a:t>
            </a:r>
          </a:p>
          <a:p>
            <a:r>
              <a:rPr lang="fr-CH" b="1" err="1"/>
              <a:t>Iber_tools</a:t>
            </a:r>
            <a:r>
              <a:rPr lang="fr-CH" b="1"/>
              <a:t> &gt; </a:t>
            </a:r>
            <a:r>
              <a:rPr lang="fr-CH" b="1" err="1"/>
              <a:t>Mesh</a:t>
            </a:r>
            <a:r>
              <a:rPr lang="fr-CH" b="1"/>
              <a:t> &gt; Edit &gt; Select </a:t>
            </a:r>
            <a:r>
              <a:rPr lang="fr-CH" b="1" err="1"/>
              <a:t>elevation</a:t>
            </a:r>
            <a:r>
              <a:rPr lang="fr-CH" b="1"/>
              <a:t> </a:t>
            </a:r>
            <a:r>
              <a:rPr lang="fr-CH" b="1" err="1"/>
              <a:t>from</a:t>
            </a:r>
            <a:r>
              <a:rPr lang="fr-CH" b="1"/>
              <a:t> file</a:t>
            </a:r>
          </a:p>
        </p:txBody>
      </p:sp>
      <p:grpSp>
        <p:nvGrpSpPr>
          <p:cNvPr id="17" name="Group 16">
            <a:extLst>
              <a:ext uri="{FF2B5EF4-FFF2-40B4-BE49-F238E27FC236}">
                <a16:creationId xmlns:a16="http://schemas.microsoft.com/office/drawing/2014/main" id="{AECD51A0-9CCC-44D2-A952-946EF8BA316D}"/>
              </a:ext>
            </a:extLst>
          </p:cNvPr>
          <p:cNvGrpSpPr/>
          <p:nvPr/>
        </p:nvGrpSpPr>
        <p:grpSpPr>
          <a:xfrm>
            <a:off x="1365461" y="1655460"/>
            <a:ext cx="6413077" cy="4555805"/>
            <a:chOff x="1621232" y="1382981"/>
            <a:chExt cx="6413077" cy="4555805"/>
          </a:xfrm>
        </p:grpSpPr>
        <p:pic>
          <p:nvPicPr>
            <p:cNvPr id="14" name="Picture 13">
              <a:extLst>
                <a:ext uri="{FF2B5EF4-FFF2-40B4-BE49-F238E27FC236}">
                  <a16:creationId xmlns:a16="http://schemas.microsoft.com/office/drawing/2014/main" id="{C498AF2F-70F5-48B7-8E90-4310BBB1829D}"/>
                </a:ext>
              </a:extLst>
            </p:cNvPr>
            <p:cNvPicPr>
              <a:picLocks noChangeAspect="1"/>
            </p:cNvPicPr>
            <p:nvPr/>
          </p:nvPicPr>
          <p:blipFill rotWithShape="1">
            <a:blip r:embed="rId2"/>
            <a:srcRect b="7991"/>
            <a:stretch/>
          </p:blipFill>
          <p:spPr>
            <a:xfrm>
              <a:off x="1621232" y="1382981"/>
              <a:ext cx="5410200" cy="4555805"/>
            </a:xfrm>
            <a:prstGeom prst="rect">
              <a:avLst/>
            </a:prstGeom>
          </p:spPr>
        </p:pic>
        <p:cxnSp>
          <p:nvCxnSpPr>
            <p:cNvPr id="6" name="Connecteur droit avec flèche 5"/>
            <p:cNvCxnSpPr>
              <a:cxnSpLocks/>
            </p:cNvCxnSpPr>
            <p:nvPr/>
          </p:nvCxnSpPr>
          <p:spPr>
            <a:xfrm flipH="1">
              <a:off x="5667377" y="2329952"/>
              <a:ext cx="891589" cy="851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870127" y="1784337"/>
              <a:ext cx="2164182" cy="369332"/>
            </a:xfrm>
            <a:prstGeom prst="rect">
              <a:avLst/>
            </a:prstGeom>
            <a:solidFill>
              <a:schemeClr val="bg1">
                <a:alpha val="75000"/>
              </a:schemeClr>
            </a:solidFill>
          </p:spPr>
          <p:txBody>
            <a:bodyPr wrap="none" rtlCol="0">
              <a:spAutoFit/>
            </a:bodyPr>
            <a:lstStyle/>
            <a:p>
              <a:r>
                <a:rPr lang="fr-CH"/>
                <a:t>sélectionner le raster</a:t>
              </a:r>
            </a:p>
          </p:txBody>
        </p:sp>
      </p:grpSp>
    </p:spTree>
    <p:extLst>
      <p:ext uri="{BB962C8B-B14F-4D97-AF65-F5344CB8AC3E}">
        <p14:creationId xmlns:p14="http://schemas.microsoft.com/office/powerpoint/2010/main" val="3343122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6382" y="1013200"/>
            <a:ext cx="8739978" cy="923330"/>
          </a:xfrm>
          <a:prstGeom prst="rect">
            <a:avLst/>
          </a:prstGeom>
          <a:noFill/>
        </p:spPr>
        <p:txBody>
          <a:bodyPr wrap="square" rtlCol="0">
            <a:spAutoFit/>
          </a:bodyPr>
          <a:lstStyle/>
          <a:p>
            <a:r>
              <a:rPr lang="fr-CH"/>
              <a:t>On peut vérifier la  qualité de la grille en faisant pivoter</a:t>
            </a:r>
            <a:r>
              <a:rPr lang="fr-CH" altLang="zh-CN"/>
              <a:t> </a:t>
            </a:r>
            <a:r>
              <a:rPr lang="fr-CH"/>
              <a:t>la grille dans l’espace. S’il n’y a pas de </a:t>
            </a:r>
            <a:r>
              <a:rPr lang="fr-FR"/>
              <a:t>problème, on clique</a:t>
            </a:r>
            <a:r>
              <a:rPr lang="fr-CH"/>
              <a:t> </a:t>
            </a:r>
            <a:r>
              <a:rPr lang="fr-CH" b="1" err="1"/>
              <a:t>Calculate</a:t>
            </a:r>
            <a:r>
              <a:rPr lang="fr-CH" b="1"/>
              <a:t> &gt; </a:t>
            </a:r>
            <a:r>
              <a:rPr lang="fr-CH" b="1" err="1"/>
              <a:t>Calculate</a:t>
            </a:r>
            <a:r>
              <a:rPr lang="fr-CH" b="1"/>
              <a:t>. </a:t>
            </a:r>
            <a:r>
              <a:rPr lang="fr-CH"/>
              <a:t>On peut aussi examiner la façon dont le calcul progresse par : </a:t>
            </a:r>
            <a:r>
              <a:rPr lang="fr-CH" b="1" err="1"/>
              <a:t>Calculate</a:t>
            </a:r>
            <a:r>
              <a:rPr lang="fr-CH" b="1"/>
              <a:t> &gt; </a:t>
            </a:r>
            <a:r>
              <a:rPr lang="fr-CH" b="1" err="1"/>
              <a:t>View</a:t>
            </a:r>
            <a:r>
              <a:rPr lang="fr-CH" b="1"/>
              <a:t> process info.</a:t>
            </a:r>
            <a:endParaRPr lang="en-US" altLang="zh-CN"/>
          </a:p>
        </p:txBody>
      </p:sp>
      <p:pic>
        <p:nvPicPr>
          <p:cNvPr id="10" name="Picture 9">
            <a:extLst>
              <a:ext uri="{FF2B5EF4-FFF2-40B4-BE49-F238E27FC236}">
                <a16:creationId xmlns:a16="http://schemas.microsoft.com/office/drawing/2014/main" id="{40025205-C537-4BA8-8128-34A89E26D4A6}"/>
              </a:ext>
            </a:extLst>
          </p:cNvPr>
          <p:cNvPicPr>
            <a:picLocks noChangeAspect="1"/>
          </p:cNvPicPr>
          <p:nvPr/>
        </p:nvPicPr>
        <p:blipFill>
          <a:blip r:embed="rId2"/>
          <a:stretch>
            <a:fillRect/>
          </a:stretch>
        </p:blipFill>
        <p:spPr>
          <a:xfrm>
            <a:off x="37489" y="2351604"/>
            <a:ext cx="5343022" cy="3428600"/>
          </a:xfrm>
          <a:prstGeom prst="rect">
            <a:avLst/>
          </a:prstGeom>
        </p:spPr>
      </p:pic>
      <p:pic>
        <p:nvPicPr>
          <p:cNvPr id="13" name="Picture 12">
            <a:extLst>
              <a:ext uri="{FF2B5EF4-FFF2-40B4-BE49-F238E27FC236}">
                <a16:creationId xmlns:a16="http://schemas.microsoft.com/office/drawing/2014/main" id="{BF36D911-139E-4185-9E2A-74F2AED917AC}"/>
              </a:ext>
            </a:extLst>
          </p:cNvPr>
          <p:cNvPicPr>
            <a:picLocks noChangeAspect="1"/>
          </p:cNvPicPr>
          <p:nvPr/>
        </p:nvPicPr>
        <p:blipFill>
          <a:blip r:embed="rId3"/>
          <a:stretch>
            <a:fillRect/>
          </a:stretch>
        </p:blipFill>
        <p:spPr>
          <a:xfrm>
            <a:off x="5656736" y="2130928"/>
            <a:ext cx="3180397" cy="3869952"/>
          </a:xfrm>
          <a:prstGeom prst="rect">
            <a:avLst/>
          </a:prstGeom>
        </p:spPr>
      </p:pic>
    </p:spTree>
    <p:extLst>
      <p:ext uri="{BB962C8B-B14F-4D97-AF65-F5344CB8AC3E}">
        <p14:creationId xmlns:p14="http://schemas.microsoft.com/office/powerpoint/2010/main" val="1069557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a:ea typeface="+mj-ea"/>
              </a:rPr>
              <a:t>Plan de la séance</a:t>
            </a:r>
          </a:p>
        </p:txBody>
      </p:sp>
      <p:sp>
        <p:nvSpPr>
          <p:cNvPr id="3" name="ZoneTexte 2"/>
          <p:cNvSpPr txBox="1"/>
          <p:nvPr/>
        </p:nvSpPr>
        <p:spPr>
          <a:xfrm>
            <a:off x="722158" y="6488757"/>
            <a:ext cx="1473200" cy="18293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Introduction</a:t>
            </a:r>
            <a:endParaRPr lang="fr-FR" sz="1050" b="1" kern="0" spc="50">
              <a:latin typeface="Arial Narrow"/>
              <a:ea typeface="+mn-ea"/>
              <a:cs typeface="Arial Narrow"/>
            </a:endParaRPr>
          </a:p>
        </p:txBody>
      </p:sp>
      <p:sp>
        <p:nvSpPr>
          <p:cNvPr id="4" name="ZoneTexte 3"/>
          <p:cNvSpPr txBox="1"/>
          <p:nvPr/>
        </p:nvSpPr>
        <p:spPr>
          <a:xfrm>
            <a:off x="2528733" y="6486562"/>
            <a:ext cx="1174750" cy="187325"/>
          </a:xfrm>
          <a:prstGeom prst="rect">
            <a:avLst/>
          </a:prstGeom>
          <a:noFill/>
        </p:spPr>
        <p:txBody>
          <a:bodyPr>
            <a:spAutoFit/>
          </a:bodyPr>
          <a:lstStyle/>
          <a:p>
            <a:pPr algn="ctr" fontAlgn="auto">
              <a:lnSpc>
                <a:spcPct val="50000"/>
              </a:lnSpc>
              <a:spcBef>
                <a:spcPts val="0"/>
              </a:spcBef>
              <a:spcAft>
                <a:spcPts val="0"/>
              </a:spcAft>
              <a:defRPr/>
            </a:pPr>
            <a:r>
              <a:rPr lang="fr-CH" sz="1050" b="1" kern="0" spc="50">
                <a:solidFill>
                  <a:srgbClr val="FFFFFF"/>
                </a:solidFill>
                <a:latin typeface="Arial Narrow"/>
                <a:ea typeface="+mn-ea"/>
                <a:cs typeface="Arial Narrow"/>
              </a:rPr>
              <a:t>Prise en main</a:t>
            </a:r>
            <a:endParaRPr lang="fr-FR" sz="1050" b="1" kern="0" spc="50">
              <a:latin typeface="Arial Narrow"/>
              <a:ea typeface="+mn-ea"/>
              <a:cs typeface="Arial Narrow"/>
            </a:endParaRPr>
          </a:p>
        </p:txBody>
      </p:sp>
      <p:sp>
        <p:nvSpPr>
          <p:cNvPr id="12292" name="ZoneTexte 36"/>
          <p:cNvSpPr txBox="1">
            <a:spLocks noChangeArrowheads="1"/>
          </p:cNvSpPr>
          <p:nvPr/>
        </p:nvSpPr>
        <p:spPr bwMode="auto">
          <a:xfrm>
            <a:off x="560317" y="2767280"/>
            <a:ext cx="590418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342900" indent="-342900" eaLnBrk="1" hangingPunct="1">
              <a:buFont typeface="Arial" panose="020B0604020202020204" pitchFamily="34" charset="0"/>
              <a:buChar char="•"/>
            </a:pPr>
            <a:r>
              <a:rPr lang="fr-CH" altLang="fr-FR" sz="2200" b="1">
                <a:latin typeface="Arial Narrow" pitchFamily="34" charset="0"/>
              </a:rPr>
              <a:t>création d’une géométrie simple de </a:t>
            </a:r>
            <a:r>
              <a:rPr lang="fr-FR" altLang="fr-FR" sz="2200" b="1">
                <a:latin typeface="Arial Narrow" pitchFamily="34" charset="0"/>
              </a:rPr>
              <a:t>rivière réelle</a:t>
            </a:r>
            <a:endParaRPr lang="fr-CH" altLang="fr-FR" sz="2200" b="1">
              <a:latin typeface="Arial Narrow" pitchFamily="34" charset="0"/>
            </a:endParaRPr>
          </a:p>
          <a:p>
            <a:pPr marL="342900" indent="-342900" eaLnBrk="1" hangingPunct="1">
              <a:buFont typeface="Arial" panose="020B0604020202020204" pitchFamily="34" charset="0"/>
              <a:buChar char="•"/>
            </a:pPr>
            <a:r>
              <a:rPr lang="fr-CH" altLang="fr-FR" sz="2200" b="1">
                <a:latin typeface="Arial Narrow" pitchFamily="34" charset="0"/>
              </a:rPr>
              <a:t>introduction du modèle numérique de terrain</a:t>
            </a:r>
            <a:endParaRPr lang="fr-CH" sz="2200" b="1">
              <a:latin typeface="+mn-lt"/>
            </a:endParaRPr>
          </a:p>
          <a:p>
            <a:pPr marL="342900" indent="-342900" eaLnBrk="1" hangingPunct="1">
              <a:buFont typeface="Arial" panose="020B0604020202020204" pitchFamily="34" charset="0"/>
              <a:buChar char="•"/>
            </a:pPr>
            <a:r>
              <a:rPr lang="fr-FR" altLang="fr-FR" sz="2200" b="1">
                <a:latin typeface="Arial Narrow" pitchFamily="34" charset="0"/>
              </a:rPr>
              <a:t>simulation numérique avec une condition initiale</a:t>
            </a:r>
          </a:p>
          <a:p>
            <a:pPr marL="342900" indent="-342900" eaLnBrk="1" hangingPunct="1">
              <a:buFont typeface="Arial" panose="020B0604020202020204" pitchFamily="34" charset="0"/>
              <a:buChar char="•"/>
            </a:pPr>
            <a:r>
              <a:rPr lang="fr-CH" altLang="fr-FR" sz="2200" b="1">
                <a:latin typeface="Arial Narrow" pitchFamily="34" charset="0"/>
              </a:rPr>
              <a:t>outils simples d’analyse de crue</a:t>
            </a:r>
          </a:p>
        </p:txBody>
      </p:sp>
      <p:sp>
        <p:nvSpPr>
          <p:cNvPr id="5" name="ZoneTexte 4"/>
          <p:cNvSpPr txBox="1"/>
          <p:nvPr/>
        </p:nvSpPr>
        <p:spPr>
          <a:xfrm>
            <a:off x="312112" y="1244434"/>
            <a:ext cx="8641388" cy="954107"/>
          </a:xfrm>
          <a:prstGeom prst="rect">
            <a:avLst/>
          </a:prstGeom>
          <a:noFill/>
        </p:spPr>
        <p:txBody>
          <a:bodyPr wrap="square" rtlCol="0">
            <a:spAutoFit/>
          </a:bodyPr>
          <a:lstStyle/>
          <a:p>
            <a:r>
              <a:rPr lang="fr-CH" sz="2800" b="1">
                <a:latin typeface="+mn-lt"/>
              </a:rPr>
              <a:t>Analyse du fonctionnement hydraulique de la </a:t>
            </a:r>
            <a:r>
              <a:rPr lang="fr-CH" sz="2800" b="1" err="1">
                <a:latin typeface="+mn-lt"/>
              </a:rPr>
              <a:t>Navisence</a:t>
            </a:r>
            <a:r>
              <a:rPr lang="fr-CH" sz="2800" b="1">
                <a:latin typeface="+mn-lt"/>
              </a:rPr>
              <a:t> à </a:t>
            </a:r>
            <a:r>
              <a:rPr lang="fr-CH" sz="2800" b="1" err="1">
                <a:latin typeface="+mn-lt"/>
              </a:rPr>
              <a:t>Zinal</a:t>
            </a:r>
            <a:r>
              <a:rPr lang="fr-CH" sz="2800" b="1">
                <a:latin typeface="+mn-lt"/>
              </a:rPr>
              <a:t> (val d’</a:t>
            </a:r>
            <a:r>
              <a:rPr lang="fr-CH" sz="2800" b="1" err="1">
                <a:latin typeface="+mn-lt"/>
              </a:rPr>
              <a:t>Anniviers</a:t>
            </a:r>
            <a:r>
              <a:rPr lang="fr-CH" sz="2800" b="1">
                <a:latin typeface="+mn-lt"/>
              </a:rPr>
              <a:t>, VS)</a:t>
            </a: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CH">
                <a:solidFill>
                  <a:srgbClr val="000000"/>
                </a:solidFill>
                <a:ea typeface="+mj-ea"/>
              </a:rPr>
              <a:t>Analyse des résultats</a:t>
            </a:r>
            <a:endParaRPr lang="fr-FR">
              <a:ea typeface="+mj-ea"/>
            </a:endParaRPr>
          </a:p>
        </p:txBody>
      </p:sp>
      <p:sp>
        <p:nvSpPr>
          <p:cNvPr id="4" name="ZoneTexte 3"/>
          <p:cNvSpPr txBox="1"/>
          <p:nvPr/>
        </p:nvSpPr>
        <p:spPr>
          <a:xfrm>
            <a:off x="232867" y="823628"/>
            <a:ext cx="8880653" cy="923330"/>
          </a:xfrm>
          <a:prstGeom prst="rect">
            <a:avLst/>
          </a:prstGeom>
          <a:noFill/>
        </p:spPr>
        <p:txBody>
          <a:bodyPr wrap="square" rtlCol="0">
            <a:spAutoFit/>
          </a:bodyPr>
          <a:lstStyle/>
          <a:p>
            <a:r>
              <a:rPr lang="fr-FR"/>
              <a:t>Quand le calcul est terminé, on fait la post-traitement. </a:t>
            </a:r>
            <a:r>
              <a:rPr lang="fr-CH"/>
              <a:t>Puis on clique sur la fenêtre des résultats, on sélectionne les options «</a:t>
            </a:r>
            <a:r>
              <a:rPr lang="fr-CH" b="1" err="1"/>
              <a:t>Smooth</a:t>
            </a:r>
            <a:r>
              <a:rPr lang="fr-CH" b="1"/>
              <a:t> Contour Fill</a:t>
            </a:r>
            <a:r>
              <a:rPr lang="fr-CH"/>
              <a:t>» et «</a:t>
            </a:r>
            <a:r>
              <a:rPr lang="fr-CH" b="1" err="1"/>
              <a:t>Depth</a:t>
            </a:r>
            <a:r>
              <a:rPr lang="fr-CH"/>
              <a:t>». On sélectionne «</a:t>
            </a:r>
            <a:r>
              <a:rPr lang="fr-CH" b="1" err="1"/>
              <a:t>Step</a:t>
            </a:r>
            <a:r>
              <a:rPr lang="fr-CH"/>
              <a:t>» de 0 </a:t>
            </a:r>
            <a:r>
              <a:rPr lang="fr-CH" err="1"/>
              <a:t>dant</a:t>
            </a:r>
            <a:r>
              <a:rPr lang="fr-CH"/>
              <a:t> </a:t>
            </a:r>
            <a:r>
              <a:rPr lang="fr-CH" err="1"/>
              <a:t>Analysis</a:t>
            </a:r>
            <a:r>
              <a:rPr lang="fr-CH"/>
              <a:t>.</a:t>
            </a:r>
          </a:p>
        </p:txBody>
      </p:sp>
      <p:grpSp>
        <p:nvGrpSpPr>
          <p:cNvPr id="13" name="Group 12">
            <a:extLst>
              <a:ext uri="{FF2B5EF4-FFF2-40B4-BE49-F238E27FC236}">
                <a16:creationId xmlns:a16="http://schemas.microsoft.com/office/drawing/2014/main" id="{6E165ED3-673C-4F69-A20C-2CE92AD5A693}"/>
              </a:ext>
            </a:extLst>
          </p:cNvPr>
          <p:cNvGrpSpPr/>
          <p:nvPr/>
        </p:nvGrpSpPr>
        <p:grpSpPr>
          <a:xfrm>
            <a:off x="2292961" y="1742480"/>
            <a:ext cx="6515094" cy="4498690"/>
            <a:chOff x="1429926" y="1465481"/>
            <a:chExt cx="7013987" cy="4843177"/>
          </a:xfrm>
        </p:grpSpPr>
        <p:pic>
          <p:nvPicPr>
            <p:cNvPr id="11" name="Picture 10">
              <a:extLst>
                <a:ext uri="{FF2B5EF4-FFF2-40B4-BE49-F238E27FC236}">
                  <a16:creationId xmlns:a16="http://schemas.microsoft.com/office/drawing/2014/main" id="{B52DDFAC-D937-4E67-8F16-5DA1A92CE42D}"/>
                </a:ext>
              </a:extLst>
            </p:cNvPr>
            <p:cNvPicPr>
              <a:picLocks noChangeAspect="1"/>
            </p:cNvPicPr>
            <p:nvPr/>
          </p:nvPicPr>
          <p:blipFill>
            <a:blip r:embed="rId2"/>
            <a:stretch>
              <a:fillRect/>
            </a:stretch>
          </p:blipFill>
          <p:spPr>
            <a:xfrm>
              <a:off x="1429926" y="1465481"/>
              <a:ext cx="5904323" cy="4843177"/>
            </a:xfrm>
            <a:prstGeom prst="rect">
              <a:avLst/>
            </a:prstGeom>
          </p:spPr>
        </p:pic>
        <p:cxnSp>
          <p:nvCxnSpPr>
            <p:cNvPr id="6" name="Connecteur droit avec flèche 5"/>
            <p:cNvCxnSpPr/>
            <p:nvPr/>
          </p:nvCxnSpPr>
          <p:spPr>
            <a:xfrm flipH="1" flipV="1">
              <a:off x="3184955" y="1795805"/>
              <a:ext cx="3430829" cy="10168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6615784" y="2701104"/>
              <a:ext cx="1828129" cy="369332"/>
            </a:xfrm>
            <a:prstGeom prst="rect">
              <a:avLst/>
            </a:prstGeom>
            <a:noFill/>
          </p:spPr>
          <p:txBody>
            <a:bodyPr wrap="none" rtlCol="0">
              <a:spAutoFit/>
            </a:bodyPr>
            <a:lstStyle/>
            <a:p>
              <a:r>
                <a:rPr lang="fr-CH"/>
                <a:t>fenêtre «</a:t>
              </a:r>
              <a:r>
                <a:rPr lang="fr-CH" err="1"/>
                <a:t>Results</a:t>
              </a:r>
              <a:r>
                <a:rPr lang="fr-CH"/>
                <a:t>»</a:t>
              </a:r>
            </a:p>
          </p:txBody>
        </p:sp>
      </p:grpSp>
    </p:spTree>
    <p:extLst>
      <p:ext uri="{BB962C8B-B14F-4D97-AF65-F5344CB8AC3E}">
        <p14:creationId xmlns:p14="http://schemas.microsoft.com/office/powerpoint/2010/main" val="404043946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CH">
                <a:solidFill>
                  <a:srgbClr val="000000"/>
                </a:solidFill>
                <a:ea typeface="+mj-ea"/>
              </a:rPr>
              <a:t>Analyse des résultats</a:t>
            </a:r>
            <a:endParaRPr lang="fr-FR">
              <a:ea typeface="+mj-ea"/>
            </a:endParaRPr>
          </a:p>
        </p:txBody>
      </p:sp>
      <p:sp>
        <p:nvSpPr>
          <p:cNvPr id="4" name="ZoneTexte 3"/>
          <p:cNvSpPr txBox="1"/>
          <p:nvPr/>
        </p:nvSpPr>
        <p:spPr>
          <a:xfrm>
            <a:off x="237173" y="1010345"/>
            <a:ext cx="8880653" cy="369332"/>
          </a:xfrm>
          <a:prstGeom prst="rect">
            <a:avLst/>
          </a:prstGeom>
          <a:noFill/>
        </p:spPr>
        <p:txBody>
          <a:bodyPr wrap="square" rtlCol="0">
            <a:spAutoFit/>
          </a:bodyPr>
          <a:lstStyle/>
          <a:p>
            <a:r>
              <a:rPr lang="en-US"/>
              <a:t>On clique </a:t>
            </a:r>
            <a:r>
              <a:rPr lang="fr-CH"/>
              <a:t>«</a:t>
            </a:r>
            <a:r>
              <a:rPr lang="fr-CH" b="1"/>
              <a:t>Animation </a:t>
            </a:r>
            <a:r>
              <a:rPr lang="fr-CH" b="1" err="1"/>
              <a:t>current</a:t>
            </a:r>
            <a:r>
              <a:rPr lang="fr-CH" b="1"/>
              <a:t> </a:t>
            </a:r>
            <a:r>
              <a:rPr lang="fr-CH" b="1" err="1"/>
              <a:t>results</a:t>
            </a:r>
            <a:r>
              <a:rPr lang="fr-CH" b="1"/>
              <a:t> </a:t>
            </a:r>
            <a:r>
              <a:rPr lang="fr-CH" b="1" err="1"/>
              <a:t>view</a:t>
            </a:r>
            <a:r>
              <a:rPr lang="fr-CH"/>
              <a:t>» et </a:t>
            </a:r>
            <a:r>
              <a:rPr lang="en-US"/>
              <a:t>observe la </a:t>
            </a:r>
            <a:r>
              <a:rPr lang="en-US" err="1"/>
              <a:t>région</a:t>
            </a:r>
            <a:r>
              <a:rPr lang="en-US"/>
              <a:t> </a:t>
            </a:r>
            <a:r>
              <a:rPr lang="en-US" err="1"/>
              <a:t>inondée</a:t>
            </a:r>
            <a:r>
              <a:rPr lang="en-US"/>
              <a:t>.</a:t>
            </a:r>
            <a:endParaRPr lang="fr-CH"/>
          </a:p>
        </p:txBody>
      </p:sp>
      <p:pic>
        <p:nvPicPr>
          <p:cNvPr id="5" name="Picture 4">
            <a:extLst>
              <a:ext uri="{FF2B5EF4-FFF2-40B4-BE49-F238E27FC236}">
                <a16:creationId xmlns:a16="http://schemas.microsoft.com/office/drawing/2014/main" id="{D87614DB-F480-4D73-90BF-C8FC02B211DE}"/>
              </a:ext>
            </a:extLst>
          </p:cNvPr>
          <p:cNvPicPr>
            <a:picLocks noChangeAspect="1"/>
          </p:cNvPicPr>
          <p:nvPr/>
        </p:nvPicPr>
        <p:blipFill>
          <a:blip r:embed="rId2"/>
          <a:stretch>
            <a:fillRect/>
          </a:stretch>
        </p:blipFill>
        <p:spPr>
          <a:xfrm>
            <a:off x="997990" y="1455253"/>
            <a:ext cx="7148020" cy="4728418"/>
          </a:xfrm>
          <a:prstGeom prst="rect">
            <a:avLst/>
          </a:prstGeom>
        </p:spPr>
      </p:pic>
    </p:spTree>
    <p:extLst>
      <p:ext uri="{BB962C8B-B14F-4D97-AF65-F5344CB8AC3E}">
        <p14:creationId xmlns:p14="http://schemas.microsoft.com/office/powerpoint/2010/main" val="53748699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CH">
                <a:solidFill>
                  <a:srgbClr val="000000"/>
                </a:solidFill>
                <a:ea typeface="+mj-ea"/>
              </a:rPr>
              <a:t>Analyse des résultats</a:t>
            </a:r>
            <a:endParaRPr lang="fr-FR">
              <a:ea typeface="+mj-ea"/>
            </a:endParaRPr>
          </a:p>
        </p:txBody>
      </p:sp>
      <p:sp>
        <p:nvSpPr>
          <p:cNvPr id="4" name="ZoneTexte 3"/>
          <p:cNvSpPr txBox="1"/>
          <p:nvPr/>
        </p:nvSpPr>
        <p:spPr>
          <a:xfrm>
            <a:off x="232565" y="1011710"/>
            <a:ext cx="8880653" cy="369332"/>
          </a:xfrm>
          <a:prstGeom prst="rect">
            <a:avLst/>
          </a:prstGeom>
          <a:noFill/>
        </p:spPr>
        <p:txBody>
          <a:bodyPr wrap="square" rtlCol="0">
            <a:spAutoFit/>
          </a:bodyPr>
          <a:lstStyle/>
          <a:p>
            <a:r>
              <a:rPr lang="fr-CH"/>
              <a:t>On peut aussi regarder la vitesse, le Froude et le débit par unité de largeur</a:t>
            </a:r>
          </a:p>
        </p:txBody>
      </p:sp>
      <p:pic>
        <p:nvPicPr>
          <p:cNvPr id="8" name="Picture 7">
            <a:extLst>
              <a:ext uri="{FF2B5EF4-FFF2-40B4-BE49-F238E27FC236}">
                <a16:creationId xmlns:a16="http://schemas.microsoft.com/office/drawing/2014/main" id="{FD2CCDAE-786E-47F5-B407-1951DE245523}"/>
              </a:ext>
            </a:extLst>
          </p:cNvPr>
          <p:cNvPicPr>
            <a:picLocks noChangeAspect="1"/>
          </p:cNvPicPr>
          <p:nvPr/>
        </p:nvPicPr>
        <p:blipFill>
          <a:blip r:embed="rId2"/>
          <a:stretch>
            <a:fillRect/>
          </a:stretch>
        </p:blipFill>
        <p:spPr>
          <a:xfrm>
            <a:off x="218897" y="1609725"/>
            <a:ext cx="4336991" cy="4143375"/>
          </a:xfrm>
          <a:prstGeom prst="rect">
            <a:avLst/>
          </a:prstGeom>
        </p:spPr>
      </p:pic>
      <p:pic>
        <p:nvPicPr>
          <p:cNvPr id="10" name="Picture 9">
            <a:extLst>
              <a:ext uri="{FF2B5EF4-FFF2-40B4-BE49-F238E27FC236}">
                <a16:creationId xmlns:a16="http://schemas.microsoft.com/office/drawing/2014/main" id="{1AC4CE2B-4BA9-4716-9366-BC89491A330C}"/>
              </a:ext>
            </a:extLst>
          </p:cNvPr>
          <p:cNvPicPr>
            <a:picLocks noChangeAspect="1"/>
          </p:cNvPicPr>
          <p:nvPr/>
        </p:nvPicPr>
        <p:blipFill>
          <a:blip r:embed="rId3"/>
          <a:stretch>
            <a:fillRect/>
          </a:stretch>
        </p:blipFill>
        <p:spPr>
          <a:xfrm>
            <a:off x="4659223" y="1609725"/>
            <a:ext cx="4336992" cy="4143203"/>
          </a:xfrm>
          <a:prstGeom prst="rect">
            <a:avLst/>
          </a:prstGeom>
        </p:spPr>
      </p:pic>
    </p:spTree>
    <p:extLst>
      <p:ext uri="{BB962C8B-B14F-4D97-AF65-F5344CB8AC3E}">
        <p14:creationId xmlns:p14="http://schemas.microsoft.com/office/powerpoint/2010/main" val="311324504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D3B71B77-99EF-4B11-A2A3-2B09F779D8E9}"/>
              </a:ext>
            </a:extLst>
          </p:cNvPr>
          <p:cNvSpPr>
            <a:spLocks noGrp="1"/>
          </p:cNvSpPr>
          <p:nvPr>
            <p:ph type="title"/>
          </p:nvPr>
        </p:nvSpPr>
        <p:spPr/>
        <p:txBody>
          <a:bodyPr/>
          <a:lstStyle/>
          <a:p>
            <a:pPr eaLnBrk="1" fontAlgn="auto" hangingPunct="1">
              <a:defRPr/>
            </a:pPr>
            <a:r>
              <a:rPr lang="fr-CH">
                <a:solidFill>
                  <a:srgbClr val="000000"/>
                </a:solidFill>
                <a:ea typeface="+mj-ea"/>
              </a:rPr>
              <a:t>Analyse des résultats</a:t>
            </a:r>
            <a:endParaRPr lang="fr-FR">
              <a:ea typeface="+mj-ea"/>
            </a:endParaRPr>
          </a:p>
        </p:txBody>
      </p:sp>
      <p:sp>
        <p:nvSpPr>
          <p:cNvPr id="17" name="ZoneTexte 3">
            <a:extLst>
              <a:ext uri="{FF2B5EF4-FFF2-40B4-BE49-F238E27FC236}">
                <a16:creationId xmlns:a16="http://schemas.microsoft.com/office/drawing/2014/main" id="{3294DA63-EECC-4B0C-AF05-3C5BECD21BEA}"/>
              </a:ext>
            </a:extLst>
          </p:cNvPr>
          <p:cNvSpPr txBox="1"/>
          <p:nvPr/>
        </p:nvSpPr>
        <p:spPr>
          <a:xfrm>
            <a:off x="233665" y="1015795"/>
            <a:ext cx="8880653" cy="646331"/>
          </a:xfrm>
          <a:prstGeom prst="rect">
            <a:avLst/>
          </a:prstGeom>
          <a:noFill/>
        </p:spPr>
        <p:txBody>
          <a:bodyPr wrap="square" rtlCol="0">
            <a:spAutoFit/>
          </a:bodyPr>
          <a:lstStyle/>
          <a:p>
            <a:r>
              <a:rPr lang="fr-FR"/>
              <a:t>On peut tracer également la carte des hauteurs, faire des exports, ou tracer des profils. Par exemple pour faire des sections en travers, on clique sur l’outil «</a:t>
            </a:r>
            <a:r>
              <a:rPr lang="fr-CH" b="1"/>
              <a:t>Do </a:t>
            </a:r>
            <a:r>
              <a:rPr lang="fr-CH" b="1" err="1"/>
              <a:t>hydrograph</a:t>
            </a:r>
            <a:r>
              <a:rPr lang="fr-FR"/>
              <a:t>»</a:t>
            </a:r>
          </a:p>
        </p:txBody>
      </p:sp>
      <p:grpSp>
        <p:nvGrpSpPr>
          <p:cNvPr id="22" name="Group 21">
            <a:extLst>
              <a:ext uri="{FF2B5EF4-FFF2-40B4-BE49-F238E27FC236}">
                <a16:creationId xmlns:a16="http://schemas.microsoft.com/office/drawing/2014/main" id="{BDF66845-D42A-4D00-BCC9-2B025FE34149}"/>
              </a:ext>
            </a:extLst>
          </p:cNvPr>
          <p:cNvGrpSpPr/>
          <p:nvPr/>
        </p:nvGrpSpPr>
        <p:grpSpPr>
          <a:xfrm>
            <a:off x="1015804" y="1654506"/>
            <a:ext cx="6267029" cy="4686038"/>
            <a:chOff x="1084001" y="1580245"/>
            <a:chExt cx="6496050" cy="4857284"/>
          </a:xfrm>
        </p:grpSpPr>
        <p:pic>
          <p:nvPicPr>
            <p:cNvPr id="11" name="Picture 10">
              <a:extLst>
                <a:ext uri="{FF2B5EF4-FFF2-40B4-BE49-F238E27FC236}">
                  <a16:creationId xmlns:a16="http://schemas.microsoft.com/office/drawing/2014/main" id="{1EF66E6F-BB89-4475-92B8-F9B5AC679BB2}"/>
                </a:ext>
              </a:extLst>
            </p:cNvPr>
            <p:cNvPicPr>
              <a:picLocks noChangeAspect="1"/>
            </p:cNvPicPr>
            <p:nvPr/>
          </p:nvPicPr>
          <p:blipFill>
            <a:blip r:embed="rId2"/>
            <a:stretch>
              <a:fillRect/>
            </a:stretch>
          </p:blipFill>
          <p:spPr>
            <a:xfrm>
              <a:off x="1084001" y="1580245"/>
              <a:ext cx="6496050" cy="4857284"/>
            </a:xfrm>
            <a:prstGeom prst="rect">
              <a:avLst/>
            </a:prstGeom>
          </p:spPr>
        </p:pic>
        <p:sp>
          <p:nvSpPr>
            <p:cNvPr id="13" name="ZoneTexte 12"/>
            <p:cNvSpPr txBox="1"/>
            <p:nvPr/>
          </p:nvSpPr>
          <p:spPr>
            <a:xfrm>
              <a:off x="1808886" y="4389275"/>
              <a:ext cx="1455875" cy="923330"/>
            </a:xfrm>
            <a:prstGeom prst="rect">
              <a:avLst/>
            </a:prstGeom>
            <a:noFill/>
          </p:spPr>
          <p:txBody>
            <a:bodyPr wrap="square" rtlCol="0">
              <a:spAutoFit/>
            </a:bodyPr>
            <a:lstStyle/>
            <a:p>
              <a:r>
                <a:rPr lang="fr-CH"/>
                <a:t>coupe avec l’outil «Do </a:t>
              </a:r>
              <a:r>
                <a:rPr lang="fr-CH" err="1"/>
                <a:t>hydrograph</a:t>
              </a:r>
              <a:r>
                <a:rPr lang="fr-CH"/>
                <a:t>»</a:t>
              </a:r>
            </a:p>
          </p:txBody>
        </p:sp>
        <p:cxnSp>
          <p:nvCxnSpPr>
            <p:cNvPr id="19" name="Straight Arrow Connector 18">
              <a:extLst>
                <a:ext uri="{FF2B5EF4-FFF2-40B4-BE49-F238E27FC236}">
                  <a16:creationId xmlns:a16="http://schemas.microsoft.com/office/drawing/2014/main" id="{3963878D-45E0-45B0-A6DA-695EC24D3128}"/>
                </a:ext>
              </a:extLst>
            </p:cNvPr>
            <p:cNvCxnSpPr/>
            <p:nvPr/>
          </p:nvCxnSpPr>
          <p:spPr>
            <a:xfrm flipH="1" flipV="1">
              <a:off x="1657350" y="3048000"/>
              <a:ext cx="546100" cy="1341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13E72540-BEE9-4FB3-B242-8CE39F26E0FD}"/>
                </a:ext>
              </a:extLst>
            </p:cNvPr>
            <p:cNvSpPr/>
            <p:nvPr/>
          </p:nvSpPr>
          <p:spPr>
            <a:xfrm>
              <a:off x="1509713" y="2962275"/>
              <a:ext cx="147637" cy="14287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10868815-2079-4D55-8A36-18CE91104DB8}"/>
              </a:ext>
            </a:extLst>
          </p:cNvPr>
          <p:cNvSpPr txBox="1"/>
          <p:nvPr/>
        </p:nvSpPr>
        <p:spPr>
          <a:xfrm>
            <a:off x="7386031" y="2623132"/>
            <a:ext cx="1757969" cy="923330"/>
          </a:xfrm>
          <a:prstGeom prst="rect">
            <a:avLst/>
          </a:prstGeom>
          <a:noFill/>
        </p:spPr>
        <p:txBody>
          <a:bodyPr wrap="square">
            <a:spAutoFit/>
          </a:bodyPr>
          <a:lstStyle/>
          <a:p>
            <a:r>
              <a:rPr lang="fr-FR"/>
              <a:t>Par exemple,  </a:t>
            </a:r>
            <a:r>
              <a:rPr lang="en-US" err="1"/>
              <a:t>choix</a:t>
            </a:r>
            <a:r>
              <a:rPr lang="en-US"/>
              <a:t> du </a:t>
            </a:r>
            <a:r>
              <a:rPr lang="en-US" err="1"/>
              <a:t>profil</a:t>
            </a:r>
            <a:r>
              <a:rPr lang="en-US"/>
              <a:t> sur le </a:t>
            </a:r>
            <a:r>
              <a:rPr lang="en-US" err="1"/>
              <a:t>pont</a:t>
            </a:r>
            <a:endParaRPr lang="en-US"/>
          </a:p>
        </p:txBody>
      </p:sp>
    </p:spTree>
    <p:extLst>
      <p:ext uri="{BB962C8B-B14F-4D97-AF65-F5344CB8AC3E}">
        <p14:creationId xmlns:p14="http://schemas.microsoft.com/office/powerpoint/2010/main" val="8166738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D3B71B77-99EF-4B11-A2A3-2B09F779D8E9}"/>
              </a:ext>
            </a:extLst>
          </p:cNvPr>
          <p:cNvSpPr>
            <a:spLocks noGrp="1"/>
          </p:cNvSpPr>
          <p:nvPr>
            <p:ph type="title"/>
          </p:nvPr>
        </p:nvSpPr>
        <p:spPr/>
        <p:txBody>
          <a:bodyPr/>
          <a:lstStyle/>
          <a:p>
            <a:pPr eaLnBrk="1" fontAlgn="auto" hangingPunct="1">
              <a:defRPr/>
            </a:pPr>
            <a:r>
              <a:rPr lang="fr-CH">
                <a:solidFill>
                  <a:srgbClr val="000000"/>
                </a:solidFill>
                <a:ea typeface="+mj-ea"/>
              </a:rPr>
              <a:t>Analyse des résultats</a:t>
            </a:r>
            <a:endParaRPr lang="fr-FR">
              <a:ea typeface="+mj-ea"/>
            </a:endParaRPr>
          </a:p>
        </p:txBody>
      </p:sp>
      <p:sp>
        <p:nvSpPr>
          <p:cNvPr id="17" name="ZoneTexte 3">
            <a:extLst>
              <a:ext uri="{FF2B5EF4-FFF2-40B4-BE49-F238E27FC236}">
                <a16:creationId xmlns:a16="http://schemas.microsoft.com/office/drawing/2014/main" id="{3294DA63-EECC-4B0C-AF05-3C5BECD21BEA}"/>
              </a:ext>
            </a:extLst>
          </p:cNvPr>
          <p:cNvSpPr txBox="1"/>
          <p:nvPr/>
        </p:nvSpPr>
        <p:spPr>
          <a:xfrm>
            <a:off x="233665" y="1015795"/>
            <a:ext cx="8880653" cy="1200329"/>
          </a:xfrm>
          <a:prstGeom prst="rect">
            <a:avLst/>
          </a:prstGeom>
          <a:noFill/>
        </p:spPr>
        <p:txBody>
          <a:bodyPr wrap="square" rtlCol="0">
            <a:spAutoFit/>
          </a:bodyPr>
          <a:lstStyle/>
          <a:p>
            <a:r>
              <a:rPr lang="fr-FR"/>
              <a:t>On </a:t>
            </a:r>
            <a:r>
              <a:rPr lang="en-US" err="1"/>
              <a:t>peut</a:t>
            </a:r>
            <a:r>
              <a:rPr lang="en-US"/>
              <a:t> </a:t>
            </a:r>
            <a:r>
              <a:rPr lang="en-US" err="1"/>
              <a:t>créer</a:t>
            </a:r>
            <a:r>
              <a:rPr lang="en-US"/>
              <a:t> </a:t>
            </a:r>
            <a:r>
              <a:rPr lang="en-US" err="1"/>
              <a:t>une</a:t>
            </a:r>
            <a:r>
              <a:rPr lang="en-US"/>
              <a:t> figure du </a:t>
            </a:r>
            <a:r>
              <a:rPr lang="en-US" err="1"/>
              <a:t>débit</a:t>
            </a:r>
            <a:r>
              <a:rPr lang="en-US"/>
              <a:t> </a:t>
            </a:r>
            <a:r>
              <a:rPr lang="en-US" err="1"/>
              <a:t>en</a:t>
            </a:r>
            <a:r>
              <a:rPr lang="en-US"/>
              <a:t> </a:t>
            </a:r>
            <a:r>
              <a:rPr lang="en-US" err="1"/>
              <a:t>utilisant</a:t>
            </a:r>
            <a:r>
              <a:rPr lang="en-US"/>
              <a:t> </a:t>
            </a:r>
            <a:r>
              <a:rPr lang="fr-FR"/>
              <a:t>«</a:t>
            </a:r>
            <a:r>
              <a:rPr lang="fr-CH" b="1" err="1"/>
              <a:t>Create</a:t>
            </a:r>
            <a:r>
              <a:rPr lang="fr-FR"/>
              <a:t>» dans la fenêtre, on choisit «</a:t>
            </a:r>
            <a:r>
              <a:rPr lang="fr-CH" b="1"/>
              <a:t>Line Graph</a:t>
            </a:r>
            <a:r>
              <a:rPr lang="fr-FR"/>
              <a:t>». Puis on choisit </a:t>
            </a:r>
            <a:r>
              <a:rPr lang="fr-FR" b="1"/>
              <a:t>«Line Variation» </a:t>
            </a:r>
            <a:r>
              <a:rPr lang="fr-FR"/>
              <a:t>et </a:t>
            </a:r>
            <a:r>
              <a:rPr lang="fr-FR" b="1"/>
              <a:t>«</a:t>
            </a:r>
            <a:r>
              <a:rPr lang="fr-FR" b="1" err="1"/>
              <a:t>Specific</a:t>
            </a:r>
            <a:r>
              <a:rPr lang="fr-FR" b="1"/>
              <a:t> </a:t>
            </a:r>
            <a:r>
              <a:rPr lang="fr-FR" b="1" err="1"/>
              <a:t>discharge</a:t>
            </a:r>
            <a:r>
              <a:rPr lang="fr-FR" b="1"/>
              <a:t>»</a:t>
            </a:r>
            <a:r>
              <a:rPr lang="en-US"/>
              <a:t>.</a:t>
            </a:r>
          </a:p>
          <a:p>
            <a:r>
              <a:rPr lang="fr-FR"/>
              <a:t>On crée une coupe le long du pont, et puis on obtient la figure suivante. On peut déterminer la largeur pour laquelle le débit est non nul et ainsi estimer l’emprise de la zone inondée.</a:t>
            </a:r>
            <a:endParaRPr lang="en-US"/>
          </a:p>
        </p:txBody>
      </p:sp>
      <p:pic>
        <p:nvPicPr>
          <p:cNvPr id="7" name="Picture 6">
            <a:extLst>
              <a:ext uri="{FF2B5EF4-FFF2-40B4-BE49-F238E27FC236}">
                <a16:creationId xmlns:a16="http://schemas.microsoft.com/office/drawing/2014/main" id="{242D5809-AF0E-4B86-8372-8B9A004608C3}"/>
              </a:ext>
            </a:extLst>
          </p:cNvPr>
          <p:cNvPicPr>
            <a:picLocks noChangeAspect="1"/>
          </p:cNvPicPr>
          <p:nvPr/>
        </p:nvPicPr>
        <p:blipFill>
          <a:blip r:embed="rId2"/>
          <a:stretch>
            <a:fillRect/>
          </a:stretch>
        </p:blipFill>
        <p:spPr>
          <a:xfrm>
            <a:off x="431536" y="2534019"/>
            <a:ext cx="3897577" cy="3013020"/>
          </a:xfrm>
          <a:prstGeom prst="rect">
            <a:avLst/>
          </a:prstGeom>
        </p:spPr>
      </p:pic>
      <p:pic>
        <p:nvPicPr>
          <p:cNvPr id="9" name="Picture 8">
            <a:extLst>
              <a:ext uri="{FF2B5EF4-FFF2-40B4-BE49-F238E27FC236}">
                <a16:creationId xmlns:a16="http://schemas.microsoft.com/office/drawing/2014/main" id="{F3046492-09C4-489D-8788-B039ED2FED46}"/>
              </a:ext>
            </a:extLst>
          </p:cNvPr>
          <p:cNvPicPr>
            <a:picLocks noChangeAspect="1"/>
          </p:cNvPicPr>
          <p:nvPr/>
        </p:nvPicPr>
        <p:blipFill>
          <a:blip r:embed="rId3"/>
          <a:stretch>
            <a:fillRect/>
          </a:stretch>
        </p:blipFill>
        <p:spPr>
          <a:xfrm>
            <a:off x="4999142" y="2534019"/>
            <a:ext cx="3897577" cy="3013020"/>
          </a:xfrm>
          <a:prstGeom prst="rect">
            <a:avLst/>
          </a:prstGeom>
        </p:spPr>
      </p:pic>
    </p:spTree>
    <p:extLst>
      <p:ext uri="{BB962C8B-B14F-4D97-AF65-F5344CB8AC3E}">
        <p14:creationId xmlns:p14="http://schemas.microsoft.com/office/powerpoint/2010/main" val="727985768"/>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D3B71B77-99EF-4B11-A2A3-2B09F779D8E9}"/>
              </a:ext>
            </a:extLst>
          </p:cNvPr>
          <p:cNvSpPr>
            <a:spLocks noGrp="1"/>
          </p:cNvSpPr>
          <p:nvPr>
            <p:ph type="title"/>
          </p:nvPr>
        </p:nvSpPr>
        <p:spPr/>
        <p:txBody>
          <a:bodyPr/>
          <a:lstStyle/>
          <a:p>
            <a:pPr eaLnBrk="1" fontAlgn="auto" hangingPunct="1">
              <a:defRPr/>
            </a:pPr>
            <a:r>
              <a:rPr lang="fr-CH">
                <a:solidFill>
                  <a:srgbClr val="000000"/>
                </a:solidFill>
                <a:ea typeface="+mj-ea"/>
              </a:rPr>
              <a:t>Analyse des résultats</a:t>
            </a:r>
            <a:endParaRPr lang="fr-FR">
              <a:ea typeface="+mj-ea"/>
            </a:endParaRPr>
          </a:p>
        </p:txBody>
      </p:sp>
      <p:sp>
        <p:nvSpPr>
          <p:cNvPr id="17" name="ZoneTexte 3">
            <a:extLst>
              <a:ext uri="{FF2B5EF4-FFF2-40B4-BE49-F238E27FC236}">
                <a16:creationId xmlns:a16="http://schemas.microsoft.com/office/drawing/2014/main" id="{3294DA63-EECC-4B0C-AF05-3C5BECD21BEA}"/>
              </a:ext>
            </a:extLst>
          </p:cNvPr>
          <p:cNvSpPr txBox="1"/>
          <p:nvPr/>
        </p:nvSpPr>
        <p:spPr>
          <a:xfrm>
            <a:off x="233665" y="1015795"/>
            <a:ext cx="8880653" cy="646331"/>
          </a:xfrm>
          <a:prstGeom prst="rect">
            <a:avLst/>
          </a:prstGeom>
          <a:noFill/>
        </p:spPr>
        <p:txBody>
          <a:bodyPr wrap="square" rtlCol="0">
            <a:spAutoFit/>
          </a:bodyPr>
          <a:lstStyle/>
          <a:p>
            <a:pPr eaLnBrk="1" hangingPunct="1"/>
            <a:r>
              <a:rPr lang="fr-CH" altLang="fr-FR" sz="1800">
                <a:ea typeface="Calibri" panose="020F0502020204030204" pitchFamily="34" charset="0"/>
                <a:cs typeface="Calibri" panose="020F0502020204030204" pitchFamily="34" charset="0"/>
              </a:rPr>
              <a:t>On peut aussi cliquer sur «</a:t>
            </a:r>
            <a:r>
              <a:rPr lang="fr-CH" altLang="fr-FR" sz="1800" b="1">
                <a:ea typeface="Calibri" panose="020F0502020204030204" pitchFamily="34" charset="0"/>
                <a:cs typeface="Calibri" panose="020F0502020204030204" pitchFamily="34" charset="0"/>
              </a:rPr>
              <a:t>Show table</a:t>
            </a:r>
            <a:r>
              <a:rPr lang="fr-CH" altLang="fr-FR" sz="1800">
                <a:ea typeface="Calibri" panose="020F0502020204030204" pitchFamily="34" charset="0"/>
                <a:cs typeface="Calibri" panose="020F0502020204030204" pitchFamily="34" charset="0"/>
              </a:rPr>
              <a:t>» et on fait un copier-coller des valeurs. On peut les copier</a:t>
            </a:r>
            <a:r>
              <a:rPr lang="fr-CH" altLang="fr-FR">
                <a:ea typeface="Calibri" panose="020F0502020204030204" pitchFamily="34" charset="0"/>
                <a:cs typeface="Calibri" panose="020F0502020204030204" pitchFamily="34" charset="0"/>
              </a:rPr>
              <a:t> afin de les analyser </a:t>
            </a:r>
            <a:r>
              <a:rPr lang="en-US">
                <a:ea typeface="Calibri" panose="020F0502020204030204" pitchFamily="34" charset="0"/>
                <a:cs typeface="Calibri" panose="020F0502020204030204" pitchFamily="34" charset="0"/>
              </a:rPr>
              <a:t>dans </a:t>
            </a:r>
            <a:r>
              <a:rPr lang="en-US" err="1">
                <a:ea typeface="Calibri" panose="020F0502020204030204" pitchFamily="34" charset="0"/>
                <a:cs typeface="Calibri" panose="020F0502020204030204" pitchFamily="34" charset="0"/>
              </a:rPr>
              <a:t>d'autres</a:t>
            </a:r>
            <a:r>
              <a:rPr lang="en-US">
                <a:ea typeface="Calibri" panose="020F0502020204030204" pitchFamily="34" charset="0"/>
                <a:cs typeface="Calibri" panose="020F0502020204030204" pitchFamily="34" charset="0"/>
              </a:rPr>
              <a:t> applications.</a:t>
            </a:r>
            <a:endParaRPr lang="fr-CH" altLang="fr-FR">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AC832C9-5775-4B54-9096-5603425CB725}"/>
              </a:ext>
            </a:extLst>
          </p:cNvPr>
          <p:cNvPicPr>
            <a:picLocks noChangeAspect="1"/>
          </p:cNvPicPr>
          <p:nvPr/>
        </p:nvPicPr>
        <p:blipFill>
          <a:blip r:embed="rId2"/>
          <a:stretch>
            <a:fillRect/>
          </a:stretch>
        </p:blipFill>
        <p:spPr>
          <a:xfrm>
            <a:off x="1369746" y="1770171"/>
            <a:ext cx="6153150" cy="4586894"/>
          </a:xfrm>
          <a:prstGeom prst="rect">
            <a:avLst/>
          </a:prstGeom>
        </p:spPr>
      </p:pic>
    </p:spTree>
    <p:extLst>
      <p:ext uri="{BB962C8B-B14F-4D97-AF65-F5344CB8AC3E}">
        <p14:creationId xmlns:p14="http://schemas.microsoft.com/office/powerpoint/2010/main" val="2804979317"/>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D3B71B77-99EF-4B11-A2A3-2B09F779D8E9}"/>
              </a:ext>
            </a:extLst>
          </p:cNvPr>
          <p:cNvSpPr>
            <a:spLocks noGrp="1"/>
          </p:cNvSpPr>
          <p:nvPr>
            <p:ph type="title"/>
          </p:nvPr>
        </p:nvSpPr>
        <p:spPr>
          <a:xfrm>
            <a:off x="213522" y="196074"/>
            <a:ext cx="8930478" cy="623608"/>
          </a:xfrm>
        </p:spPr>
        <p:txBody>
          <a:bodyPr/>
          <a:lstStyle/>
          <a:p>
            <a:pPr eaLnBrk="1" fontAlgn="auto" hangingPunct="1">
              <a:defRPr/>
            </a:pPr>
            <a:r>
              <a:rPr lang="fr-FR">
                <a:ea typeface="+mj-ea"/>
              </a:rPr>
              <a:t>La suite – estimation préliminaire de la hauteur du mur </a:t>
            </a:r>
          </a:p>
        </p:txBody>
      </p:sp>
      <p:sp>
        <p:nvSpPr>
          <p:cNvPr id="17" name="ZoneTexte 3">
            <a:extLst>
              <a:ext uri="{FF2B5EF4-FFF2-40B4-BE49-F238E27FC236}">
                <a16:creationId xmlns:a16="http://schemas.microsoft.com/office/drawing/2014/main" id="{3294DA63-EECC-4B0C-AF05-3C5BECD21BEA}"/>
              </a:ext>
            </a:extLst>
          </p:cNvPr>
          <p:cNvSpPr txBox="1"/>
          <p:nvPr/>
        </p:nvSpPr>
        <p:spPr>
          <a:xfrm>
            <a:off x="236674" y="1108819"/>
            <a:ext cx="3144870" cy="4247317"/>
          </a:xfrm>
          <a:prstGeom prst="rect">
            <a:avLst/>
          </a:prstGeom>
          <a:noFill/>
        </p:spPr>
        <p:txBody>
          <a:bodyPr wrap="square" rtlCol="0">
            <a:spAutoFit/>
          </a:bodyPr>
          <a:lstStyle/>
          <a:p>
            <a:pPr eaLnBrk="1" hangingPunct="1"/>
            <a:r>
              <a:rPr lang="fr-FR">
                <a:ea typeface="Calibri" panose="020F0502020204030204" pitchFamily="34" charset="0"/>
                <a:cs typeface="Calibri" panose="020F0502020204030204" pitchFamily="34" charset="0"/>
              </a:rPr>
              <a:t>Afin d’empêcher l’inondation, il est nécessaire de rehausser le seuil. Une première estimation de la hauteur du mur peut être faite à partir d’un débit donné.</a:t>
            </a:r>
          </a:p>
          <a:p>
            <a:pPr marL="285750" indent="-285750" eaLnBrk="1" hangingPunct="1">
              <a:buFont typeface="Arial" panose="020B0604020202020204" pitchFamily="34" charset="0"/>
              <a:buChar char="•"/>
            </a:pPr>
            <a:r>
              <a:rPr lang="fr-FR">
                <a:ea typeface="Calibri" panose="020F0502020204030204" pitchFamily="34" charset="0"/>
                <a:cs typeface="Calibri" panose="020F0502020204030204" pitchFamily="34" charset="0"/>
              </a:rPr>
              <a:t>Exemple : Pour un débit de 60 m³/s, en conservant environ la même largeur de la section existante.</a:t>
            </a:r>
          </a:p>
          <a:p>
            <a:pPr marL="285750" indent="-285750" eaLnBrk="1" hangingPunct="1">
              <a:buFont typeface="Arial" panose="020B0604020202020204" pitchFamily="34" charset="0"/>
              <a:buChar char="•"/>
            </a:pPr>
            <a:r>
              <a:rPr lang="fr-FR">
                <a:ea typeface="Calibri" panose="020F0502020204030204" pitchFamily="34" charset="0"/>
                <a:cs typeface="Calibri" panose="020F0502020204030204" pitchFamily="34" charset="0"/>
              </a:rPr>
              <a:t>On prend ici une section rectangulaire comme référence.</a:t>
            </a:r>
          </a:p>
          <a:p>
            <a:pPr marL="285750" indent="-285750" eaLnBrk="1" hangingPunct="1">
              <a:buFont typeface="Arial" panose="020B0604020202020204" pitchFamily="34" charset="0"/>
              <a:buChar char="•"/>
            </a:pPr>
            <a:r>
              <a:rPr lang="fr-FR">
                <a:ea typeface="Calibri" panose="020F0502020204030204" pitchFamily="34" charset="0"/>
                <a:cs typeface="Calibri" panose="020F0502020204030204" pitchFamily="34" charset="0"/>
              </a:rPr>
              <a:t>Vous êtes encouragés à explorer d’autres géométries.</a:t>
            </a:r>
            <a:endParaRPr lang="fr-CH" altLang="fr-FR">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5A41211-7757-499C-A18B-AACC270537D3}"/>
              </a:ext>
            </a:extLst>
          </p:cNvPr>
          <p:cNvPicPr>
            <a:picLocks noChangeAspect="1"/>
          </p:cNvPicPr>
          <p:nvPr/>
        </p:nvPicPr>
        <p:blipFill>
          <a:blip r:embed="rId2"/>
          <a:stretch>
            <a:fillRect/>
          </a:stretch>
        </p:blipFill>
        <p:spPr>
          <a:xfrm>
            <a:off x="5349583" y="1108819"/>
            <a:ext cx="3485423" cy="5058232"/>
          </a:xfrm>
          <a:prstGeom prst="rect">
            <a:avLst/>
          </a:prstGeom>
        </p:spPr>
      </p:pic>
      <p:pic>
        <p:nvPicPr>
          <p:cNvPr id="7" name="Picture 6">
            <a:extLst>
              <a:ext uri="{FF2B5EF4-FFF2-40B4-BE49-F238E27FC236}">
                <a16:creationId xmlns:a16="http://schemas.microsoft.com/office/drawing/2014/main" id="{53EE79C8-3767-443A-B436-353AE85BDFC8}"/>
              </a:ext>
            </a:extLst>
          </p:cNvPr>
          <p:cNvPicPr>
            <a:picLocks noChangeAspect="1"/>
          </p:cNvPicPr>
          <p:nvPr/>
        </p:nvPicPr>
        <p:blipFill>
          <a:blip r:embed="rId3"/>
          <a:stretch>
            <a:fillRect/>
          </a:stretch>
        </p:blipFill>
        <p:spPr>
          <a:xfrm>
            <a:off x="3545172" y="2573467"/>
            <a:ext cx="2964158" cy="3568373"/>
          </a:xfrm>
          <a:prstGeom prst="rect">
            <a:avLst/>
          </a:prstGeom>
          <a:ln>
            <a:solidFill>
              <a:schemeClr val="accent1"/>
            </a:solidFill>
          </a:ln>
        </p:spPr>
      </p:pic>
      <p:cxnSp>
        <p:nvCxnSpPr>
          <p:cNvPr id="8" name="Straight Connector 7">
            <a:extLst>
              <a:ext uri="{FF2B5EF4-FFF2-40B4-BE49-F238E27FC236}">
                <a16:creationId xmlns:a16="http://schemas.microsoft.com/office/drawing/2014/main" id="{8B76E8E1-6354-4519-BAD6-D9B5C34DF9AB}"/>
              </a:ext>
            </a:extLst>
          </p:cNvPr>
          <p:cNvCxnSpPr>
            <a:cxnSpLocks/>
          </p:cNvCxnSpPr>
          <p:nvPr/>
        </p:nvCxnSpPr>
        <p:spPr>
          <a:xfrm>
            <a:off x="6509330" y="2605467"/>
            <a:ext cx="620093" cy="95372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3934AA-7A20-430F-9B26-61B1AB93EA13}"/>
              </a:ext>
            </a:extLst>
          </p:cNvPr>
          <p:cNvCxnSpPr>
            <a:cxnSpLocks/>
          </p:cNvCxnSpPr>
          <p:nvPr/>
        </p:nvCxnSpPr>
        <p:spPr>
          <a:xfrm flipH="1">
            <a:off x="6622209" y="4158964"/>
            <a:ext cx="801981" cy="198287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615000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ZoneTexte 3">
                <a:extLst>
                  <a:ext uri="{FF2B5EF4-FFF2-40B4-BE49-F238E27FC236}">
                    <a16:creationId xmlns:a16="http://schemas.microsoft.com/office/drawing/2014/main" id="{3294DA63-EECC-4B0C-AF05-3C5BECD21BEA}"/>
                  </a:ext>
                </a:extLst>
              </p:cNvPr>
              <p:cNvSpPr txBox="1"/>
              <p:nvPr/>
            </p:nvSpPr>
            <p:spPr>
              <a:xfrm>
                <a:off x="235809" y="1085593"/>
                <a:ext cx="8697564" cy="1477328"/>
              </a:xfrm>
              <a:prstGeom prst="rect">
                <a:avLst/>
              </a:prstGeom>
              <a:noFill/>
            </p:spPr>
            <p:txBody>
              <a:bodyPr wrap="square" rtlCol="0">
                <a:spAutoFit/>
              </a:bodyPr>
              <a:lstStyle/>
              <a:p>
                <a:pPr eaLnBrk="1" hangingPunct="1"/>
                <a:r>
                  <a:rPr lang="fr-FR" altLang="fr-FR" sz="1800">
                    <a:ea typeface="Calibri" panose="020F0502020204030204" pitchFamily="34" charset="0"/>
                    <a:cs typeface="Calibri" panose="020F0502020204030204" pitchFamily="34" charset="0"/>
                  </a:rPr>
                  <a:t>Pour une section rectangulaire, on va considérer la largeur moyenne dans la géométrie actuelle. Ensuite, pour un débit élevé, on peut estimer une vitesse de l’ordre de 10 m/s. </a:t>
                </a:r>
              </a:p>
              <a:p>
                <a:pPr marL="285750" indent="-285750" eaLnBrk="1" hangingPunct="1">
                  <a:buFont typeface="Arial" panose="020B0604020202020204" pitchFamily="34" charset="0"/>
                  <a:buChar char="•"/>
                </a:pPr>
                <a:r>
                  <a:rPr lang="fr-FR" altLang="fr-FR" sz="1800">
                    <a:ea typeface="Calibri" panose="020F0502020204030204" pitchFamily="34" charset="0"/>
                    <a:cs typeface="Calibri" panose="020F0502020204030204" pitchFamily="34" charset="0"/>
                  </a:rPr>
                  <a:t>Largeur moyenne ≈ 9 m</a:t>
                </a:r>
              </a:p>
              <a:p>
                <a:pPr marL="285750" indent="-285750" eaLnBrk="1" hangingPunct="1">
                  <a:buFont typeface="Arial" panose="020B0604020202020204" pitchFamily="34" charset="0"/>
                  <a:buChar char="•"/>
                </a:pPr>
                <a:r>
                  <a:rPr lang="fr-FR" altLang="fr-FR" sz="1800">
                    <a:ea typeface="Calibri" panose="020F0502020204030204" pitchFamily="34" charset="0"/>
                    <a:cs typeface="Calibri" panose="020F0502020204030204" pitchFamily="34" charset="0"/>
                  </a:rPr>
                  <a:t>Aire de section estimée = Q/V ≈ 6 </a:t>
                </a:r>
                <a14:m>
                  <m:oMath xmlns:m="http://schemas.openxmlformats.org/officeDocument/2006/math">
                    <m:sSup>
                      <m:sSupPr>
                        <m:ctrlPr>
                          <a:rPr lang="fr-FR" altLang="fr-FR" sz="1800" i="1" smtClean="0">
                            <a:latin typeface="Cambria Math" panose="02040503050406030204" pitchFamily="18" charset="0"/>
                            <a:ea typeface="Calibri" panose="020F0502020204030204" pitchFamily="34" charset="0"/>
                            <a:cs typeface="Calibri" panose="020F0502020204030204" pitchFamily="34" charset="0"/>
                          </a:rPr>
                        </m:ctrlPr>
                      </m:sSupPr>
                      <m:e>
                        <m:r>
                          <m:rPr>
                            <m:sty m:val="p"/>
                          </m:rPr>
                          <a:rPr lang="en-US" altLang="fr-FR" sz="1800" b="0" i="0" smtClean="0">
                            <a:latin typeface="Cambria Math" panose="02040503050406030204" pitchFamily="18" charset="0"/>
                            <a:ea typeface="Calibri" panose="020F0502020204030204" pitchFamily="34" charset="0"/>
                            <a:cs typeface="Calibri" panose="020F0502020204030204" pitchFamily="34" charset="0"/>
                          </a:rPr>
                          <m:t>m</m:t>
                        </m:r>
                      </m:e>
                      <m:sup>
                        <m:r>
                          <a:rPr lang="en-US" altLang="fr-FR" sz="1800" b="0" i="1" smtClean="0">
                            <a:latin typeface="Cambria Math" panose="02040503050406030204" pitchFamily="18" charset="0"/>
                            <a:ea typeface="Calibri" panose="020F0502020204030204" pitchFamily="34" charset="0"/>
                            <a:cs typeface="Calibri" panose="020F0502020204030204" pitchFamily="34" charset="0"/>
                          </a:rPr>
                          <m:t>2</m:t>
                        </m:r>
                      </m:sup>
                    </m:sSup>
                  </m:oMath>
                </a14:m>
                <a:endParaRPr lang="fr-FR" altLang="fr-FR" sz="1800">
                  <a:ea typeface="Calibri" panose="020F0502020204030204" pitchFamily="34" charset="0"/>
                  <a:cs typeface="Calibri" panose="020F0502020204030204" pitchFamily="34" charset="0"/>
                </a:endParaRPr>
              </a:p>
              <a:p>
                <a:pPr marL="285750" indent="-285750" eaLnBrk="1" hangingPunct="1">
                  <a:buFont typeface="Arial" panose="020B0604020202020204" pitchFamily="34" charset="0"/>
                  <a:buChar char="•"/>
                </a:pPr>
                <a:r>
                  <a:rPr lang="fr-FR" altLang="fr-FR" sz="1800">
                    <a:ea typeface="Calibri" panose="020F0502020204030204" pitchFamily="34" charset="0"/>
                    <a:cs typeface="Calibri" panose="020F0502020204030204" pitchFamily="34" charset="0"/>
                  </a:rPr>
                  <a:t>Hauteur estimée ≈ 0,7 m</a:t>
                </a:r>
              </a:p>
            </p:txBody>
          </p:sp>
        </mc:Choice>
        <mc:Fallback>
          <p:sp>
            <p:nvSpPr>
              <p:cNvPr id="17" name="ZoneTexte 3">
                <a:extLst>
                  <a:ext uri="{FF2B5EF4-FFF2-40B4-BE49-F238E27FC236}">
                    <a16:creationId xmlns:a16="http://schemas.microsoft.com/office/drawing/2014/main" id="{3294DA63-EECC-4B0C-AF05-3C5BECD21BEA}"/>
                  </a:ext>
                </a:extLst>
              </p:cNvPr>
              <p:cNvSpPr txBox="1">
                <a:spLocks noRot="1" noChangeAspect="1" noMove="1" noResize="1" noEditPoints="1" noAdjustHandles="1" noChangeArrowheads="1" noChangeShapeType="1" noTextEdit="1"/>
              </p:cNvSpPr>
              <p:nvPr/>
            </p:nvSpPr>
            <p:spPr>
              <a:xfrm>
                <a:off x="235809" y="1085593"/>
                <a:ext cx="8697564" cy="1477328"/>
              </a:xfrm>
              <a:prstGeom prst="rect">
                <a:avLst/>
              </a:prstGeom>
              <a:blipFill>
                <a:blip r:embed="rId2"/>
                <a:stretch>
                  <a:fillRect l="-583" t="-1709" b="-5983"/>
                </a:stretch>
              </a:blipFill>
            </p:spPr>
            <p:txBody>
              <a:bodyPr/>
              <a:lstStyle/>
              <a:p>
                <a:r>
                  <a:rPr lang="en-CH">
                    <a:noFill/>
                  </a:rPr>
                  <a:t> </a:t>
                </a:r>
              </a:p>
            </p:txBody>
          </p:sp>
        </mc:Fallback>
      </mc:AlternateContent>
      <p:sp>
        <p:nvSpPr>
          <p:cNvPr id="8" name="Titre 1">
            <a:extLst>
              <a:ext uri="{FF2B5EF4-FFF2-40B4-BE49-F238E27FC236}">
                <a16:creationId xmlns:a16="http://schemas.microsoft.com/office/drawing/2014/main" id="{A7639BEB-0CEF-40CE-8715-F953A2EE658D}"/>
              </a:ext>
            </a:extLst>
          </p:cNvPr>
          <p:cNvSpPr>
            <a:spLocks noGrp="1"/>
          </p:cNvSpPr>
          <p:nvPr>
            <p:ph type="title"/>
          </p:nvPr>
        </p:nvSpPr>
        <p:spPr>
          <a:xfrm>
            <a:off x="213521" y="196074"/>
            <a:ext cx="8562343" cy="623608"/>
          </a:xfrm>
        </p:spPr>
        <p:txBody>
          <a:bodyPr/>
          <a:lstStyle/>
          <a:p>
            <a:pPr eaLnBrk="1" fontAlgn="auto" hangingPunct="1">
              <a:defRPr/>
            </a:pPr>
            <a:r>
              <a:rPr lang="fr-FR">
                <a:ea typeface="+mj-ea"/>
              </a:rPr>
              <a:t>Estimation préliminaire de la hauteur du mur (suite)</a:t>
            </a:r>
          </a:p>
        </p:txBody>
      </p:sp>
      <p:sp>
        <p:nvSpPr>
          <p:cNvPr id="9" name="ZoneTexte 3">
            <a:extLst>
              <a:ext uri="{FF2B5EF4-FFF2-40B4-BE49-F238E27FC236}">
                <a16:creationId xmlns:a16="http://schemas.microsoft.com/office/drawing/2014/main" id="{671B0C1B-1A24-4D78-B461-026E2EBF1285}"/>
              </a:ext>
            </a:extLst>
          </p:cNvPr>
          <p:cNvSpPr txBox="1"/>
          <p:nvPr/>
        </p:nvSpPr>
        <p:spPr>
          <a:xfrm>
            <a:off x="273909" y="2805391"/>
            <a:ext cx="3245670" cy="1200329"/>
          </a:xfrm>
          <a:prstGeom prst="rect">
            <a:avLst/>
          </a:prstGeom>
          <a:noFill/>
        </p:spPr>
        <p:txBody>
          <a:bodyPr wrap="square" rtlCol="0">
            <a:spAutoFit/>
          </a:bodyPr>
          <a:lstStyle/>
          <a:p>
            <a:pPr eaLnBrk="1" hangingPunct="1"/>
            <a:r>
              <a:rPr lang="fr-FR" altLang="fr-FR" sz="1800">
                <a:ea typeface="Calibri" panose="020F0502020204030204" pitchFamily="34" charset="0"/>
                <a:cs typeface="Calibri" panose="020F0502020204030204" pitchFamily="34" charset="0"/>
              </a:rPr>
              <a:t>On change les coordonnées sur le fichier texte contenant les dimensions du calcul préliminaire.</a:t>
            </a:r>
          </a:p>
        </p:txBody>
      </p:sp>
      <p:pic>
        <p:nvPicPr>
          <p:cNvPr id="10" name="Picture 9">
            <a:extLst>
              <a:ext uri="{FF2B5EF4-FFF2-40B4-BE49-F238E27FC236}">
                <a16:creationId xmlns:a16="http://schemas.microsoft.com/office/drawing/2014/main" id="{C834DA0B-863F-4FAF-8C4B-637333EE995E}"/>
              </a:ext>
            </a:extLst>
          </p:cNvPr>
          <p:cNvPicPr>
            <a:picLocks noChangeAspect="1"/>
          </p:cNvPicPr>
          <p:nvPr/>
        </p:nvPicPr>
        <p:blipFill>
          <a:blip r:embed="rId3"/>
          <a:stretch>
            <a:fillRect/>
          </a:stretch>
        </p:blipFill>
        <p:spPr>
          <a:xfrm>
            <a:off x="4315818" y="1824257"/>
            <a:ext cx="1986767" cy="3680747"/>
          </a:xfrm>
          <a:prstGeom prst="rect">
            <a:avLst/>
          </a:prstGeom>
        </p:spPr>
      </p:pic>
      <p:pic>
        <p:nvPicPr>
          <p:cNvPr id="11" name="Picture 10">
            <a:extLst>
              <a:ext uri="{FF2B5EF4-FFF2-40B4-BE49-F238E27FC236}">
                <a16:creationId xmlns:a16="http://schemas.microsoft.com/office/drawing/2014/main" id="{223A844B-BB9C-44CC-A4FB-16FFD2C4F975}"/>
              </a:ext>
            </a:extLst>
          </p:cNvPr>
          <p:cNvPicPr>
            <a:picLocks noChangeAspect="1"/>
          </p:cNvPicPr>
          <p:nvPr/>
        </p:nvPicPr>
        <p:blipFill>
          <a:blip r:embed="rId4"/>
          <a:stretch>
            <a:fillRect/>
          </a:stretch>
        </p:blipFill>
        <p:spPr>
          <a:xfrm>
            <a:off x="6596425" y="1824257"/>
            <a:ext cx="1989945" cy="3680747"/>
          </a:xfrm>
          <a:prstGeom prst="rect">
            <a:avLst/>
          </a:prstGeom>
        </p:spPr>
      </p:pic>
      <p:sp>
        <p:nvSpPr>
          <p:cNvPr id="12" name="Arrow: Right 11">
            <a:extLst>
              <a:ext uri="{FF2B5EF4-FFF2-40B4-BE49-F238E27FC236}">
                <a16:creationId xmlns:a16="http://schemas.microsoft.com/office/drawing/2014/main" id="{FC646735-A636-489B-A1F7-277187F4F796}"/>
              </a:ext>
            </a:extLst>
          </p:cNvPr>
          <p:cNvSpPr/>
          <p:nvPr/>
        </p:nvSpPr>
        <p:spPr>
          <a:xfrm>
            <a:off x="6155449" y="2432073"/>
            <a:ext cx="440976" cy="5899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98679554"/>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3">
            <a:extLst>
              <a:ext uri="{FF2B5EF4-FFF2-40B4-BE49-F238E27FC236}">
                <a16:creationId xmlns:a16="http://schemas.microsoft.com/office/drawing/2014/main" id="{3294DA63-EECC-4B0C-AF05-3C5BECD21BEA}"/>
              </a:ext>
            </a:extLst>
          </p:cNvPr>
          <p:cNvSpPr txBox="1"/>
          <p:nvPr/>
        </p:nvSpPr>
        <p:spPr>
          <a:xfrm>
            <a:off x="237941" y="1015734"/>
            <a:ext cx="8294840" cy="369332"/>
          </a:xfrm>
          <a:prstGeom prst="rect">
            <a:avLst/>
          </a:prstGeom>
          <a:noFill/>
        </p:spPr>
        <p:txBody>
          <a:bodyPr wrap="square" rtlCol="0">
            <a:spAutoFit/>
          </a:bodyPr>
          <a:lstStyle/>
          <a:p>
            <a:pPr eaLnBrk="1" hangingPunct="1"/>
            <a:r>
              <a:rPr lang="fr-FR" altLang="fr-FR" sz="1800">
                <a:ea typeface="Calibri" panose="020F0502020204030204" pitchFamily="34" charset="0"/>
                <a:cs typeface="Calibri" panose="020F0502020204030204" pitchFamily="34" charset="0"/>
              </a:rPr>
              <a:t>On importe les nouveaux points et trace la géométrie de nouveau.</a:t>
            </a:r>
          </a:p>
        </p:txBody>
      </p:sp>
      <p:sp>
        <p:nvSpPr>
          <p:cNvPr id="7" name="Titre 1">
            <a:extLst>
              <a:ext uri="{FF2B5EF4-FFF2-40B4-BE49-F238E27FC236}">
                <a16:creationId xmlns:a16="http://schemas.microsoft.com/office/drawing/2014/main" id="{74DD1461-E93D-4F97-AC71-F31A150E40C1}"/>
              </a:ext>
            </a:extLst>
          </p:cNvPr>
          <p:cNvSpPr>
            <a:spLocks noGrp="1"/>
          </p:cNvSpPr>
          <p:nvPr>
            <p:ph type="title"/>
          </p:nvPr>
        </p:nvSpPr>
        <p:spPr/>
        <p:txBody>
          <a:bodyPr/>
          <a:lstStyle/>
          <a:p>
            <a:pPr eaLnBrk="1" fontAlgn="auto" hangingPunct="1">
              <a:defRPr/>
            </a:pPr>
            <a:r>
              <a:rPr lang="fr-FR">
                <a:ea typeface="+mj-ea"/>
              </a:rPr>
              <a:t>La suite – importer les nouveaux points</a:t>
            </a:r>
          </a:p>
        </p:txBody>
      </p:sp>
      <p:pic>
        <p:nvPicPr>
          <p:cNvPr id="8" name="Picture 7">
            <a:extLst>
              <a:ext uri="{FF2B5EF4-FFF2-40B4-BE49-F238E27FC236}">
                <a16:creationId xmlns:a16="http://schemas.microsoft.com/office/drawing/2014/main" id="{6054F34D-498F-4CC1-8FFA-5CFA4FA698AE}"/>
              </a:ext>
            </a:extLst>
          </p:cNvPr>
          <p:cNvPicPr>
            <a:picLocks noChangeAspect="1"/>
          </p:cNvPicPr>
          <p:nvPr/>
        </p:nvPicPr>
        <p:blipFill>
          <a:blip r:embed="rId2"/>
          <a:stretch>
            <a:fillRect/>
          </a:stretch>
        </p:blipFill>
        <p:spPr>
          <a:xfrm>
            <a:off x="456192" y="1854857"/>
            <a:ext cx="4798505" cy="3947652"/>
          </a:xfrm>
          <a:prstGeom prst="rect">
            <a:avLst/>
          </a:prstGeom>
        </p:spPr>
      </p:pic>
      <p:pic>
        <p:nvPicPr>
          <p:cNvPr id="9" name="Picture 8">
            <a:extLst>
              <a:ext uri="{FF2B5EF4-FFF2-40B4-BE49-F238E27FC236}">
                <a16:creationId xmlns:a16="http://schemas.microsoft.com/office/drawing/2014/main" id="{0D0493F7-0729-4C2D-8A1D-4943A03C1CCC}"/>
              </a:ext>
            </a:extLst>
          </p:cNvPr>
          <p:cNvPicPr>
            <a:picLocks noChangeAspect="1"/>
          </p:cNvPicPr>
          <p:nvPr/>
        </p:nvPicPr>
        <p:blipFill>
          <a:blip r:embed="rId3"/>
          <a:stretch>
            <a:fillRect/>
          </a:stretch>
        </p:blipFill>
        <p:spPr>
          <a:xfrm>
            <a:off x="3632944" y="1862866"/>
            <a:ext cx="5064928" cy="1643807"/>
          </a:xfrm>
          <a:prstGeom prst="rect">
            <a:avLst/>
          </a:prstGeom>
          <a:ln>
            <a:solidFill>
              <a:schemeClr val="accent1"/>
            </a:solidFill>
          </a:ln>
        </p:spPr>
      </p:pic>
      <p:cxnSp>
        <p:nvCxnSpPr>
          <p:cNvPr id="6" name="Straight Connector 5">
            <a:extLst>
              <a:ext uri="{FF2B5EF4-FFF2-40B4-BE49-F238E27FC236}">
                <a16:creationId xmlns:a16="http://schemas.microsoft.com/office/drawing/2014/main" id="{058BE413-8A89-4491-B637-81E732377E92}"/>
              </a:ext>
            </a:extLst>
          </p:cNvPr>
          <p:cNvCxnSpPr/>
          <p:nvPr/>
        </p:nvCxnSpPr>
        <p:spPr>
          <a:xfrm flipV="1">
            <a:off x="3269411" y="2432649"/>
            <a:ext cx="258793" cy="14664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4B6B403-2D7A-45C0-A617-752D003D85A8}"/>
              </a:ext>
            </a:extLst>
          </p:cNvPr>
          <p:cNvCxnSpPr>
            <a:cxnSpLocks/>
          </p:cNvCxnSpPr>
          <p:nvPr/>
        </p:nvCxnSpPr>
        <p:spPr>
          <a:xfrm flipV="1">
            <a:off x="3808376" y="3597853"/>
            <a:ext cx="1275890" cy="70449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2347364"/>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3">
            <a:extLst>
              <a:ext uri="{FF2B5EF4-FFF2-40B4-BE49-F238E27FC236}">
                <a16:creationId xmlns:a16="http://schemas.microsoft.com/office/drawing/2014/main" id="{3294DA63-EECC-4B0C-AF05-3C5BECD21BEA}"/>
              </a:ext>
            </a:extLst>
          </p:cNvPr>
          <p:cNvSpPr txBox="1"/>
          <p:nvPr/>
        </p:nvSpPr>
        <p:spPr>
          <a:xfrm>
            <a:off x="232867" y="1015686"/>
            <a:ext cx="8880653" cy="646331"/>
          </a:xfrm>
          <a:prstGeom prst="rect">
            <a:avLst/>
          </a:prstGeom>
          <a:noFill/>
        </p:spPr>
        <p:txBody>
          <a:bodyPr wrap="square" rtlCol="0">
            <a:spAutoFit/>
          </a:bodyPr>
          <a:lstStyle/>
          <a:p>
            <a:pPr eaLnBrk="1" hangingPunct="1"/>
            <a:r>
              <a:rPr lang="fr-FR" altLang="fr-FR" sz="1800">
                <a:ea typeface="Calibri" panose="020F0502020204030204" pitchFamily="34" charset="0"/>
                <a:cs typeface="Calibri" panose="020F0502020204030204" pitchFamily="34" charset="0"/>
              </a:rPr>
              <a:t>On n’oublie pas de désactiver la couche du déversoir avant d’importer le modèle numérique de terrain.</a:t>
            </a:r>
          </a:p>
        </p:txBody>
      </p:sp>
      <p:sp>
        <p:nvSpPr>
          <p:cNvPr id="8" name="Titre 1">
            <a:extLst>
              <a:ext uri="{FF2B5EF4-FFF2-40B4-BE49-F238E27FC236}">
                <a16:creationId xmlns:a16="http://schemas.microsoft.com/office/drawing/2014/main" id="{435ABE23-9D35-41B7-AB26-D809DED517C6}"/>
              </a:ext>
            </a:extLst>
          </p:cNvPr>
          <p:cNvSpPr>
            <a:spLocks noGrp="1"/>
          </p:cNvSpPr>
          <p:nvPr>
            <p:ph type="title"/>
          </p:nvPr>
        </p:nvSpPr>
        <p:spPr/>
        <p:txBody>
          <a:bodyPr/>
          <a:lstStyle/>
          <a:p>
            <a:pPr eaLnBrk="1" fontAlgn="auto" hangingPunct="1">
              <a:defRPr/>
            </a:pPr>
            <a:r>
              <a:rPr lang="fr-FR">
                <a:ea typeface="+mj-ea"/>
              </a:rPr>
              <a:t>La suite – importer le MNT</a:t>
            </a:r>
          </a:p>
        </p:txBody>
      </p:sp>
      <p:pic>
        <p:nvPicPr>
          <p:cNvPr id="9" name="Picture 8">
            <a:extLst>
              <a:ext uri="{FF2B5EF4-FFF2-40B4-BE49-F238E27FC236}">
                <a16:creationId xmlns:a16="http://schemas.microsoft.com/office/drawing/2014/main" id="{48BF5274-67A6-4DFC-9C1A-1AF1989E6E43}"/>
              </a:ext>
            </a:extLst>
          </p:cNvPr>
          <p:cNvPicPr>
            <a:picLocks noChangeAspect="1"/>
          </p:cNvPicPr>
          <p:nvPr/>
        </p:nvPicPr>
        <p:blipFill>
          <a:blip r:embed="rId2"/>
          <a:stretch>
            <a:fillRect/>
          </a:stretch>
        </p:blipFill>
        <p:spPr>
          <a:xfrm>
            <a:off x="676219" y="1858553"/>
            <a:ext cx="7305788" cy="3901261"/>
          </a:xfrm>
          <a:prstGeom prst="rect">
            <a:avLst/>
          </a:prstGeom>
        </p:spPr>
      </p:pic>
      <p:sp>
        <p:nvSpPr>
          <p:cNvPr id="10" name="Right Brace 9">
            <a:extLst>
              <a:ext uri="{FF2B5EF4-FFF2-40B4-BE49-F238E27FC236}">
                <a16:creationId xmlns:a16="http://schemas.microsoft.com/office/drawing/2014/main" id="{6F1BDE94-2613-4488-AAF4-CA67DCFDAD17}"/>
              </a:ext>
            </a:extLst>
          </p:cNvPr>
          <p:cNvSpPr/>
          <p:nvPr/>
        </p:nvSpPr>
        <p:spPr>
          <a:xfrm>
            <a:off x="8015626" y="2379403"/>
            <a:ext cx="88490" cy="16714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CH"/>
          </a:p>
        </p:txBody>
      </p:sp>
      <p:sp>
        <p:nvSpPr>
          <p:cNvPr id="11" name="TextBox 10">
            <a:extLst>
              <a:ext uri="{FF2B5EF4-FFF2-40B4-BE49-F238E27FC236}">
                <a16:creationId xmlns:a16="http://schemas.microsoft.com/office/drawing/2014/main" id="{09146332-EA3A-4B74-8C7D-24E10360F550}"/>
              </a:ext>
            </a:extLst>
          </p:cNvPr>
          <p:cNvSpPr txBox="1"/>
          <p:nvPr/>
        </p:nvSpPr>
        <p:spPr>
          <a:xfrm>
            <a:off x="8137735" y="2147506"/>
            <a:ext cx="288298" cy="630942"/>
          </a:xfrm>
          <a:prstGeom prst="rect">
            <a:avLst/>
          </a:prstGeom>
          <a:noFill/>
        </p:spPr>
        <p:txBody>
          <a:bodyPr wrap="square" rtlCol="0">
            <a:spAutoFit/>
          </a:bodyPr>
          <a:lstStyle/>
          <a:p>
            <a:r>
              <a:rPr lang="en-US" sz="3500">
                <a:solidFill>
                  <a:srgbClr val="C00000"/>
                </a:solidFill>
              </a:rPr>
              <a:t>!</a:t>
            </a:r>
            <a:endParaRPr lang="en-CH" sz="3500">
              <a:solidFill>
                <a:srgbClr val="C00000"/>
              </a:solidFill>
            </a:endParaRPr>
          </a:p>
        </p:txBody>
      </p:sp>
    </p:spTree>
    <p:extLst>
      <p:ext uri="{BB962C8B-B14F-4D97-AF65-F5344CB8AC3E}">
        <p14:creationId xmlns:p14="http://schemas.microsoft.com/office/powerpoint/2010/main" val="96292061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er 5"/>
          <p:cNvGrpSpPr>
            <a:grpSpLocks/>
          </p:cNvGrpSpPr>
          <p:nvPr/>
        </p:nvGrpSpPr>
        <p:grpSpPr bwMode="auto">
          <a:xfrm>
            <a:off x="0" y="0"/>
            <a:ext cx="9144000" cy="6229350"/>
            <a:chOff x="0" y="0"/>
            <a:chExt cx="9144000" cy="4577075"/>
          </a:xfrm>
        </p:grpSpPr>
        <p:sp>
          <p:nvSpPr>
            <p:cNvPr id="7" name="Rectangle 6"/>
            <p:cNvSpPr/>
            <p:nvPr/>
          </p:nvSpPr>
          <p:spPr>
            <a:xfrm>
              <a:off x="0" y="0"/>
              <a:ext cx="9144000" cy="45770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3318" name="ZoneTexte 36"/>
            <p:cNvSpPr txBox="1">
              <a:spLocks noChangeArrowheads="1"/>
            </p:cNvSpPr>
            <p:nvPr/>
          </p:nvSpPr>
          <p:spPr bwMode="auto">
            <a:xfrm>
              <a:off x="3080606" y="3956040"/>
              <a:ext cx="2735236" cy="29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2000">
                  <a:solidFill>
                    <a:srgbClr val="C30000"/>
                  </a:solidFill>
                  <a:latin typeface="Times New Roman" panose="02020603050405020304" pitchFamily="18" charset="0"/>
                  <a:cs typeface="Times New Roman" panose="02020603050405020304" pitchFamily="18" charset="0"/>
                </a:rPr>
                <a:t>la </a:t>
              </a:r>
              <a:r>
                <a:rPr lang="fr-CH" altLang="fr-FR" sz="2000" err="1">
                  <a:solidFill>
                    <a:srgbClr val="C30000"/>
                  </a:solidFill>
                  <a:latin typeface="Times New Roman" panose="02020603050405020304" pitchFamily="18" charset="0"/>
                  <a:cs typeface="Times New Roman" panose="02020603050405020304" pitchFamily="18" charset="0"/>
                </a:rPr>
                <a:t>Navisence</a:t>
              </a:r>
              <a:r>
                <a:rPr lang="fr-CH" altLang="fr-FR" sz="2000">
                  <a:solidFill>
                    <a:srgbClr val="C30000"/>
                  </a:solidFill>
                  <a:latin typeface="Times New Roman" panose="02020603050405020304" pitchFamily="18" charset="0"/>
                  <a:cs typeface="Times New Roman" panose="02020603050405020304" pitchFamily="18" charset="0"/>
                </a:rPr>
                <a:t> à </a:t>
              </a:r>
              <a:r>
                <a:rPr lang="fr-CH" altLang="fr-FR" sz="2000" err="1">
                  <a:solidFill>
                    <a:srgbClr val="C30000"/>
                  </a:solidFill>
                  <a:latin typeface="Times New Roman" panose="02020603050405020304" pitchFamily="18" charset="0"/>
                  <a:cs typeface="Times New Roman" panose="02020603050405020304" pitchFamily="18" charset="0"/>
                </a:rPr>
                <a:t>Zinal</a:t>
              </a:r>
              <a:r>
                <a:rPr lang="fr-CH" altLang="fr-FR" sz="2000">
                  <a:solidFill>
                    <a:srgbClr val="C30000"/>
                  </a:solidFill>
                  <a:latin typeface="Times New Roman" panose="02020603050405020304" pitchFamily="18" charset="0"/>
                  <a:cs typeface="Times New Roman" panose="02020603050405020304" pitchFamily="18" charset="0"/>
                </a:rPr>
                <a:t>, VS</a:t>
              </a:r>
            </a:p>
          </p:txBody>
        </p:sp>
      </p:grpSp>
      <p:sp>
        <p:nvSpPr>
          <p:cNvPr id="4" name="Espace réservé du titre 1"/>
          <p:cNvSpPr txBox="1">
            <a:spLocks/>
          </p:cNvSpPr>
          <p:nvPr/>
        </p:nvSpPr>
        <p:spPr bwMode="auto">
          <a:xfrm>
            <a:off x="594297" y="276870"/>
            <a:ext cx="691109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auto" hangingPunct="1">
              <a:spcBef>
                <a:spcPts val="0"/>
              </a:spcBef>
              <a:spcAft>
                <a:spcPts val="0"/>
              </a:spcAft>
              <a:defRPr/>
            </a:pPr>
            <a:r>
              <a:rPr lang="fr-CH" sz="3000" kern="0" spc="100">
                <a:solidFill>
                  <a:sysClr val="window" lastClr="FFFFFF"/>
                </a:solidFill>
                <a:latin typeface="Impact"/>
                <a:cs typeface="Impact"/>
              </a:rPr>
              <a:t>Entrée des données</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3657600"/>
          </a:xfrm>
          <a:prstGeom prst="rect">
            <a:avLst/>
          </a:prstGeom>
        </p:spPr>
      </p:pic>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3">
            <a:extLst>
              <a:ext uri="{FF2B5EF4-FFF2-40B4-BE49-F238E27FC236}">
                <a16:creationId xmlns:a16="http://schemas.microsoft.com/office/drawing/2014/main" id="{3294DA63-EECC-4B0C-AF05-3C5BECD21BEA}"/>
              </a:ext>
            </a:extLst>
          </p:cNvPr>
          <p:cNvSpPr txBox="1"/>
          <p:nvPr/>
        </p:nvSpPr>
        <p:spPr>
          <a:xfrm>
            <a:off x="677416" y="1588409"/>
            <a:ext cx="6249596" cy="2031325"/>
          </a:xfrm>
          <a:prstGeom prst="rect">
            <a:avLst/>
          </a:prstGeom>
          <a:noFill/>
        </p:spPr>
        <p:txBody>
          <a:bodyPr wrap="square" rtlCol="0">
            <a:spAutoFit/>
          </a:bodyPr>
          <a:lstStyle/>
          <a:p>
            <a:pPr eaLnBrk="1" hangingPunct="1"/>
            <a:r>
              <a:rPr lang="en-US" altLang="fr-FR" sz="1800" err="1">
                <a:ea typeface="Calibri" panose="020F0502020204030204" pitchFamily="34" charset="0"/>
                <a:cs typeface="Calibri" panose="020F0502020204030204" pitchFamily="34" charset="0"/>
              </a:rPr>
              <a:t>Vous</a:t>
            </a:r>
            <a:r>
              <a:rPr lang="en-US" altLang="fr-FR" sz="1800">
                <a:ea typeface="Calibri" panose="020F0502020204030204" pitchFamily="34" charset="0"/>
                <a:cs typeface="Calibri" panose="020F0502020204030204" pitchFamily="34" charset="0"/>
              </a:rPr>
              <a:t> </a:t>
            </a:r>
            <a:r>
              <a:rPr lang="en-US" altLang="fr-FR" sz="1800" err="1">
                <a:ea typeface="Calibri" panose="020F0502020204030204" pitchFamily="34" charset="0"/>
                <a:cs typeface="Calibri" panose="020F0502020204030204" pitchFamily="34" charset="0"/>
              </a:rPr>
              <a:t>devrez</a:t>
            </a:r>
            <a:r>
              <a:rPr lang="en-US" altLang="fr-FR" sz="1800">
                <a:ea typeface="Calibri" panose="020F0502020204030204" pitchFamily="34" charset="0"/>
                <a:cs typeface="Calibri" panose="020F0502020204030204" pitchFamily="34" charset="0"/>
              </a:rPr>
              <a:t> lancer </a:t>
            </a:r>
            <a:r>
              <a:rPr lang="en-US" altLang="fr-FR" sz="1800" err="1">
                <a:ea typeface="Calibri" panose="020F0502020204030204" pitchFamily="34" charset="0"/>
                <a:cs typeface="Calibri" panose="020F0502020204030204" pitchFamily="34" charset="0"/>
              </a:rPr>
              <a:t>une</a:t>
            </a:r>
            <a:r>
              <a:rPr lang="en-US" altLang="fr-FR" sz="1800">
                <a:ea typeface="Calibri" panose="020F0502020204030204" pitchFamily="34" charset="0"/>
                <a:cs typeface="Calibri" panose="020F0502020204030204" pitchFamily="34" charset="0"/>
              </a:rPr>
              <a:t> simulation avec la nouvelle </a:t>
            </a:r>
            <a:r>
              <a:rPr lang="en-US" altLang="fr-FR" sz="1800" err="1">
                <a:ea typeface="Calibri" panose="020F0502020204030204" pitchFamily="34" charset="0"/>
                <a:cs typeface="Calibri" panose="020F0502020204030204" pitchFamily="34" charset="0"/>
              </a:rPr>
              <a:t>géometrie</a:t>
            </a:r>
            <a:r>
              <a:rPr lang="en-US" altLang="fr-FR" sz="1800">
                <a:ea typeface="Calibri" panose="020F0502020204030204" pitchFamily="34" charset="0"/>
                <a:cs typeface="Calibri" panose="020F0502020204030204" pitchFamily="34" charset="0"/>
              </a:rPr>
              <a:t> de </a:t>
            </a:r>
            <a:r>
              <a:rPr lang="en-US" altLang="fr-FR" sz="1800" err="1">
                <a:ea typeface="Calibri" panose="020F0502020204030204" pitchFamily="34" charset="0"/>
                <a:cs typeface="Calibri" panose="020F0502020204030204" pitchFamily="34" charset="0"/>
              </a:rPr>
              <a:t>l’ouvrage</a:t>
            </a:r>
            <a:r>
              <a:rPr lang="en-US" altLang="fr-FR">
                <a:ea typeface="Calibri" panose="020F0502020204030204" pitchFamily="34" charset="0"/>
                <a:cs typeface="Calibri" panose="020F0502020204030204" pitchFamily="34" charset="0"/>
              </a:rPr>
              <a:t> et </a:t>
            </a:r>
            <a:r>
              <a:rPr lang="en-US" altLang="fr-FR" err="1">
                <a:ea typeface="Calibri" panose="020F0502020204030204" pitchFamily="34" charset="0"/>
                <a:cs typeface="Calibri" panose="020F0502020204030204" pitchFamily="34" charset="0"/>
              </a:rPr>
              <a:t>vérifier</a:t>
            </a:r>
            <a:r>
              <a:rPr lang="en-US" altLang="fr-FR">
                <a:ea typeface="Calibri" panose="020F0502020204030204" pitchFamily="34" charset="0"/>
                <a:cs typeface="Calibri" panose="020F0502020204030204" pitchFamily="34" charset="0"/>
              </a:rPr>
              <a:t> que :</a:t>
            </a:r>
          </a:p>
          <a:p>
            <a:pPr marL="285750" indent="-285750" eaLnBrk="1" hangingPunct="1">
              <a:buFont typeface="Arial" panose="020B0604020202020204" pitchFamily="34" charset="0"/>
              <a:buChar char="•"/>
            </a:pPr>
            <a:r>
              <a:rPr lang="en-US" altLang="fr-FR" sz="1800">
                <a:ea typeface="Calibri" panose="020F0502020204030204" pitchFamily="34" charset="0"/>
                <a:cs typeface="Calibri" panose="020F0502020204030204" pitchFamily="34" charset="0"/>
              </a:rPr>
              <a:t>la hauteur </a:t>
            </a:r>
            <a:r>
              <a:rPr lang="en-US" altLang="fr-FR" sz="1800" err="1">
                <a:ea typeface="Calibri" panose="020F0502020204030204" pitchFamily="34" charset="0"/>
                <a:cs typeface="Calibri" panose="020F0502020204030204" pitchFamily="34" charset="0"/>
              </a:rPr>
              <a:t>d’eau</a:t>
            </a:r>
            <a:r>
              <a:rPr lang="en-US" altLang="fr-FR" sz="1800">
                <a:ea typeface="Calibri" panose="020F0502020204030204" pitchFamily="34" charset="0"/>
                <a:cs typeface="Calibri" panose="020F0502020204030204" pitchFamily="34" charset="0"/>
              </a:rPr>
              <a:t> dans la section </a:t>
            </a:r>
            <a:r>
              <a:rPr lang="en-US" altLang="fr-FR" sz="1800" err="1">
                <a:ea typeface="Calibri" panose="020F0502020204030204" pitchFamily="34" charset="0"/>
                <a:cs typeface="Calibri" panose="020F0502020204030204" pitchFamily="34" charset="0"/>
              </a:rPr>
              <a:t>est</a:t>
            </a:r>
            <a:r>
              <a:rPr lang="en-US" altLang="fr-FR" sz="1800">
                <a:ea typeface="Calibri" panose="020F0502020204030204" pitchFamily="34" charset="0"/>
                <a:cs typeface="Calibri" panose="020F0502020204030204" pitchFamily="34" charset="0"/>
              </a:rPr>
              <a:t> </a:t>
            </a:r>
            <a:r>
              <a:rPr lang="en-US" altLang="fr-FR" sz="1800" err="1">
                <a:ea typeface="Calibri" panose="020F0502020204030204" pitchFamily="34" charset="0"/>
                <a:cs typeface="Calibri" panose="020F0502020204030204" pitchFamily="34" charset="0"/>
              </a:rPr>
              <a:t>adaptée</a:t>
            </a:r>
            <a:r>
              <a:rPr lang="en-US" altLang="fr-FR" sz="1800">
                <a:ea typeface="Calibri" panose="020F0502020204030204" pitchFamily="34" charset="0"/>
                <a:cs typeface="Calibri" panose="020F0502020204030204" pitchFamily="34" charset="0"/>
              </a:rPr>
              <a:t> à la </a:t>
            </a:r>
            <a:r>
              <a:rPr lang="en-US" altLang="fr-FR" sz="1800" err="1">
                <a:ea typeface="Calibri" panose="020F0502020204030204" pitchFamily="34" charset="0"/>
                <a:cs typeface="Calibri" panose="020F0502020204030204" pitchFamily="34" charset="0"/>
              </a:rPr>
              <a:t>géometrie</a:t>
            </a:r>
            <a:r>
              <a:rPr lang="en-US" altLang="fr-FR" sz="1800">
                <a:ea typeface="Calibri" panose="020F0502020204030204" pitchFamily="34" charset="0"/>
                <a:cs typeface="Calibri" panose="020F0502020204030204" pitchFamily="34" charset="0"/>
              </a:rPr>
              <a:t> </a:t>
            </a:r>
            <a:r>
              <a:rPr lang="en-US" altLang="fr-FR" sz="1800" err="1">
                <a:ea typeface="Calibri" panose="020F0502020204030204" pitchFamily="34" charset="0"/>
                <a:cs typeface="Calibri" panose="020F0502020204030204" pitchFamily="34" charset="0"/>
              </a:rPr>
              <a:t>choisie</a:t>
            </a:r>
            <a:r>
              <a:rPr lang="en-US" altLang="fr-FR" sz="1800">
                <a:ea typeface="Calibri" panose="020F0502020204030204" pitchFamily="34" charset="0"/>
                <a:cs typeface="Calibri" panose="020F0502020204030204" pitchFamily="34" charset="0"/>
              </a:rPr>
              <a:t> (</a:t>
            </a:r>
            <a:r>
              <a:rPr lang="en-US" altLang="fr-FR" sz="1800" err="1">
                <a:ea typeface="Calibri" panose="020F0502020204030204" pitchFamily="34" charset="0"/>
                <a:cs typeface="Calibri" panose="020F0502020204030204" pitchFamily="34" charset="0"/>
              </a:rPr>
              <a:t>voir</a:t>
            </a:r>
            <a:r>
              <a:rPr lang="en-US" altLang="fr-FR" sz="1800">
                <a:ea typeface="Calibri" panose="020F0502020204030204" pitchFamily="34" charset="0"/>
                <a:cs typeface="Calibri" panose="020F0502020204030204" pitchFamily="34" charset="0"/>
              </a:rPr>
              <a:t> le tableau 2 de </a:t>
            </a:r>
            <a:r>
              <a:rPr lang="en-US" altLang="fr-FR" sz="1800" err="1">
                <a:ea typeface="Calibri" panose="020F0502020204030204" pitchFamily="34" charset="0"/>
                <a:cs typeface="Calibri" panose="020F0502020204030204" pitchFamily="34" charset="0"/>
              </a:rPr>
              <a:t>l’énoncé</a:t>
            </a:r>
            <a:r>
              <a:rPr lang="en-US" altLang="fr-FR" sz="1800">
                <a:ea typeface="Calibri" panose="020F0502020204030204" pitchFamily="34" charset="0"/>
                <a:cs typeface="Calibri" panose="020F0502020204030204" pitchFamily="34" charset="0"/>
              </a:rPr>
              <a:t> du </a:t>
            </a:r>
            <a:r>
              <a:rPr lang="en-US" altLang="fr-FR" sz="1800" err="1">
                <a:ea typeface="Calibri" panose="020F0502020204030204" pitchFamily="34" charset="0"/>
                <a:cs typeface="Calibri" panose="020F0502020204030204" pitchFamily="34" charset="0"/>
              </a:rPr>
              <a:t>projet</a:t>
            </a:r>
            <a:r>
              <a:rPr lang="en-US" altLang="fr-FR" sz="1800">
                <a:ea typeface="Calibri" panose="020F0502020204030204" pitchFamily="34" charset="0"/>
                <a:cs typeface="Calibri" panose="020F0502020204030204" pitchFamily="34" charset="0"/>
              </a:rPr>
              <a:t>) ;</a:t>
            </a:r>
          </a:p>
          <a:p>
            <a:pPr marL="285750" indent="-285750" eaLnBrk="1" hangingPunct="1">
              <a:buFont typeface="Arial" panose="020B0604020202020204" pitchFamily="34" charset="0"/>
              <a:buChar char="•"/>
            </a:pPr>
            <a:r>
              <a:rPr lang="fr-FR" altLang="fr-FR">
                <a:ea typeface="Calibri" panose="020F0502020204030204" pitchFamily="34" charset="0"/>
                <a:cs typeface="Calibri" panose="020F0502020204030204" pitchFamily="34" charset="0"/>
              </a:rPr>
              <a:t>i</a:t>
            </a:r>
            <a:r>
              <a:rPr lang="fr-FR" altLang="fr-FR" sz="1800">
                <a:ea typeface="Calibri" panose="020F0502020204030204" pitchFamily="34" charset="0"/>
                <a:cs typeface="Calibri" panose="020F0502020204030204" pitchFamily="34" charset="0"/>
              </a:rPr>
              <a:t>l n'y a pas un débordement d'eau tout le long de la rivière ;</a:t>
            </a:r>
          </a:p>
          <a:p>
            <a:pPr marL="285750" indent="-285750" eaLnBrk="1" hangingPunct="1">
              <a:buFont typeface="Arial" panose="020B0604020202020204" pitchFamily="34" charset="0"/>
              <a:buChar char="•"/>
            </a:pPr>
            <a:r>
              <a:rPr lang="fr-FR" altLang="fr-FR">
                <a:ea typeface="Calibri" panose="020F0502020204030204" pitchFamily="34" charset="0"/>
                <a:cs typeface="Calibri" panose="020F0502020204030204" pitchFamily="34" charset="0"/>
              </a:rPr>
              <a:t>l’aire de la section choisie n’excède pas la borne supérieure indiquée dans l’énoncé.</a:t>
            </a:r>
            <a:endParaRPr lang="fr-CH" altLang="fr-FR">
              <a:ea typeface="Calibri" panose="020F0502020204030204" pitchFamily="34" charset="0"/>
              <a:cs typeface="Calibri" panose="020F0502020204030204" pitchFamily="34" charset="0"/>
            </a:endParaRPr>
          </a:p>
        </p:txBody>
      </p:sp>
      <p:sp>
        <p:nvSpPr>
          <p:cNvPr id="8" name="Titre 1">
            <a:extLst>
              <a:ext uri="{FF2B5EF4-FFF2-40B4-BE49-F238E27FC236}">
                <a16:creationId xmlns:a16="http://schemas.microsoft.com/office/drawing/2014/main" id="{7F78DA16-9B4A-4B35-9D4C-E576C9675B2A}"/>
              </a:ext>
            </a:extLst>
          </p:cNvPr>
          <p:cNvSpPr>
            <a:spLocks noGrp="1"/>
          </p:cNvSpPr>
          <p:nvPr>
            <p:ph type="title"/>
          </p:nvPr>
        </p:nvSpPr>
        <p:spPr/>
        <p:txBody>
          <a:bodyPr/>
          <a:lstStyle/>
          <a:p>
            <a:pPr eaLnBrk="1" fontAlgn="auto" hangingPunct="1">
              <a:defRPr/>
            </a:pPr>
            <a:r>
              <a:rPr lang="fr-FR">
                <a:ea typeface="+mj-ea"/>
              </a:rPr>
              <a:t>La suite – analyse des résultats  </a:t>
            </a:r>
          </a:p>
        </p:txBody>
      </p:sp>
    </p:spTree>
    <p:extLst>
      <p:ext uri="{BB962C8B-B14F-4D97-AF65-F5344CB8AC3E}">
        <p14:creationId xmlns:p14="http://schemas.microsoft.com/office/powerpoint/2010/main" val="323041662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a:ea typeface="+mj-ea"/>
              </a:rPr>
              <a:t>Étude de cas</a:t>
            </a:r>
          </a:p>
        </p:txBody>
      </p:sp>
      <p:sp>
        <p:nvSpPr>
          <p:cNvPr id="6" name="ZoneTexte 5"/>
          <p:cNvSpPr txBox="1"/>
          <p:nvPr/>
        </p:nvSpPr>
        <p:spPr>
          <a:xfrm>
            <a:off x="237172" y="1191716"/>
            <a:ext cx="4136708" cy="2862322"/>
          </a:xfrm>
          <a:prstGeom prst="rect">
            <a:avLst/>
          </a:prstGeom>
          <a:noFill/>
        </p:spPr>
        <p:txBody>
          <a:bodyPr wrap="square" rtlCol="0">
            <a:spAutoFit/>
          </a:bodyPr>
          <a:lstStyle/>
          <a:p>
            <a:r>
              <a:rPr lang="fr-CH"/>
              <a:t>Nous allons étudier un bief de rivière torrentielle (la </a:t>
            </a:r>
            <a:r>
              <a:rPr lang="fr-CH" err="1"/>
              <a:t>Navisence</a:t>
            </a:r>
            <a:r>
              <a:rPr lang="fr-CH"/>
              <a:t>, </a:t>
            </a:r>
            <a:r>
              <a:rPr lang="fr-CH" err="1"/>
              <a:t>Zinal</a:t>
            </a:r>
            <a:r>
              <a:rPr lang="fr-CH"/>
              <a:t>, VS) et pour cela nous disposons de :</a:t>
            </a:r>
          </a:p>
          <a:p>
            <a:pPr marL="285750" indent="-285750">
              <a:buFont typeface="Arial" panose="020B0604020202020204" pitchFamily="34" charset="0"/>
              <a:buChar char="•"/>
            </a:pPr>
            <a:r>
              <a:rPr lang="fr-CH"/>
              <a:t>orthophotographie [Navisance_river.jpg, </a:t>
            </a:r>
            <a:r>
              <a:rPr lang="fr-CH" err="1"/>
              <a:t>Navisance_river.jgw</a:t>
            </a:r>
            <a:r>
              <a:rPr lang="fr-CH"/>
              <a:t>]</a:t>
            </a:r>
          </a:p>
          <a:p>
            <a:pPr marL="285750" indent="-285750">
              <a:buFont typeface="Arial" panose="020B0604020202020204" pitchFamily="34" charset="0"/>
              <a:buChar char="•"/>
            </a:pPr>
            <a:r>
              <a:rPr lang="fr-CH"/>
              <a:t>modèle numérique de terrain avec un pas de 0,2 m sur une zone englobant le lit mineur sous forme de raster ascii [</a:t>
            </a:r>
            <a:r>
              <a:rPr lang="fr-CH" err="1"/>
              <a:t>NavisanceDEM.asc</a:t>
            </a:r>
            <a:r>
              <a:rPr lang="fr-CH"/>
              <a:t>] </a:t>
            </a:r>
          </a:p>
        </p:txBody>
      </p:sp>
      <p:pic>
        <p:nvPicPr>
          <p:cNvPr id="8" name="Picture 7">
            <a:extLst>
              <a:ext uri="{FF2B5EF4-FFF2-40B4-BE49-F238E27FC236}">
                <a16:creationId xmlns:a16="http://schemas.microsoft.com/office/drawing/2014/main" id="{9A852D19-866D-42B0-9B31-3147285D3FD6}"/>
              </a:ext>
            </a:extLst>
          </p:cNvPr>
          <p:cNvPicPr>
            <a:picLocks noChangeAspect="1"/>
          </p:cNvPicPr>
          <p:nvPr/>
        </p:nvPicPr>
        <p:blipFill>
          <a:blip r:embed="rId2"/>
          <a:stretch>
            <a:fillRect/>
          </a:stretch>
        </p:blipFill>
        <p:spPr>
          <a:xfrm>
            <a:off x="4571999" y="1018249"/>
            <a:ext cx="4190565" cy="5095821"/>
          </a:xfrm>
          <a:prstGeom prst="rect">
            <a:avLst/>
          </a:prstGeom>
        </p:spPr>
      </p:pic>
    </p:spTree>
    <p:extLst>
      <p:ext uri="{BB962C8B-B14F-4D97-AF65-F5344CB8AC3E}">
        <p14:creationId xmlns:p14="http://schemas.microsoft.com/office/powerpoint/2010/main" val="30139044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a:ea typeface="+mj-ea"/>
              </a:rPr>
              <a:t>Étude de cas</a:t>
            </a:r>
          </a:p>
        </p:txBody>
      </p:sp>
      <p:sp>
        <p:nvSpPr>
          <p:cNvPr id="6" name="ZoneTexte 5"/>
          <p:cNvSpPr txBox="1"/>
          <p:nvPr/>
        </p:nvSpPr>
        <p:spPr>
          <a:xfrm>
            <a:off x="236382" y="1014116"/>
            <a:ext cx="8746807" cy="1477328"/>
          </a:xfrm>
          <a:prstGeom prst="rect">
            <a:avLst/>
          </a:prstGeom>
          <a:noFill/>
        </p:spPr>
        <p:txBody>
          <a:bodyPr wrap="square" rtlCol="0">
            <a:spAutoFit/>
          </a:bodyPr>
          <a:lstStyle/>
          <a:p>
            <a:r>
              <a:rPr lang="fr-CH"/>
              <a:t>Comme modèle numérique de terrain, on va utiliser une grille de raster avec un pas de 0,2 m élaborée à partir d’un levé par LIDAR. Le raster est un fichier texte, dont l’entête précise les dimensions de la grille (</a:t>
            </a:r>
            <a:r>
              <a:rPr lang="fr-CH" err="1"/>
              <a:t>ncols</a:t>
            </a:r>
            <a:r>
              <a:rPr lang="fr-CH"/>
              <a:t>, </a:t>
            </a:r>
            <a:r>
              <a:rPr lang="fr-CH" err="1"/>
              <a:t>nrows</a:t>
            </a:r>
            <a:r>
              <a:rPr lang="fr-CH"/>
              <a:t>), les coordonnées du coin inférieur gauche, le pas entre chaque maille (qui doit être identique pour les deux directions d’espace), le code pour les valeurs non définies, et enfin la matrice des altitudes.</a:t>
            </a:r>
          </a:p>
        </p:txBody>
      </p:sp>
      <p:pic>
        <p:nvPicPr>
          <p:cNvPr id="13" name="Picture 12">
            <a:extLst>
              <a:ext uri="{FF2B5EF4-FFF2-40B4-BE49-F238E27FC236}">
                <a16:creationId xmlns:a16="http://schemas.microsoft.com/office/drawing/2014/main" id="{67543D33-6254-45CF-92F9-D0F26F41BF5A}"/>
              </a:ext>
            </a:extLst>
          </p:cNvPr>
          <p:cNvPicPr>
            <a:picLocks noChangeAspect="1"/>
          </p:cNvPicPr>
          <p:nvPr/>
        </p:nvPicPr>
        <p:blipFill>
          <a:blip r:embed="rId2"/>
          <a:stretch>
            <a:fillRect/>
          </a:stretch>
        </p:blipFill>
        <p:spPr>
          <a:xfrm>
            <a:off x="274339" y="2686410"/>
            <a:ext cx="3144452" cy="2994716"/>
          </a:xfrm>
          <a:prstGeom prst="rect">
            <a:avLst/>
          </a:prstGeom>
        </p:spPr>
      </p:pic>
      <p:pic>
        <p:nvPicPr>
          <p:cNvPr id="15" name="Picture 14">
            <a:extLst>
              <a:ext uri="{FF2B5EF4-FFF2-40B4-BE49-F238E27FC236}">
                <a16:creationId xmlns:a16="http://schemas.microsoft.com/office/drawing/2014/main" id="{88C75881-7876-46A2-A06F-C85470AB0933}"/>
              </a:ext>
            </a:extLst>
          </p:cNvPr>
          <p:cNvPicPr>
            <a:picLocks noChangeAspect="1"/>
          </p:cNvPicPr>
          <p:nvPr/>
        </p:nvPicPr>
        <p:blipFill>
          <a:blip r:embed="rId3"/>
          <a:stretch>
            <a:fillRect/>
          </a:stretch>
        </p:blipFill>
        <p:spPr>
          <a:xfrm>
            <a:off x="3623960" y="2686409"/>
            <a:ext cx="5336369" cy="2994717"/>
          </a:xfrm>
          <a:prstGeom prst="rect">
            <a:avLst/>
          </a:prstGeom>
        </p:spPr>
      </p:pic>
      <p:sp>
        <p:nvSpPr>
          <p:cNvPr id="16" name="TextBox 15">
            <a:extLst>
              <a:ext uri="{FF2B5EF4-FFF2-40B4-BE49-F238E27FC236}">
                <a16:creationId xmlns:a16="http://schemas.microsoft.com/office/drawing/2014/main" id="{1D339742-756D-47FF-842E-CC591D54CFAD}"/>
              </a:ext>
            </a:extLst>
          </p:cNvPr>
          <p:cNvSpPr txBox="1"/>
          <p:nvPr/>
        </p:nvSpPr>
        <p:spPr>
          <a:xfrm>
            <a:off x="213522" y="5722203"/>
            <a:ext cx="3120341" cy="307777"/>
          </a:xfrm>
          <a:prstGeom prst="rect">
            <a:avLst/>
          </a:prstGeom>
          <a:noFill/>
        </p:spPr>
        <p:txBody>
          <a:bodyPr wrap="none" rtlCol="0">
            <a:spAutoFit/>
          </a:bodyPr>
          <a:lstStyle/>
          <a:p>
            <a:r>
              <a:rPr lang="fr-CH" sz="1400"/>
              <a:t>une grille de raster avec un pas de 0,2 m</a:t>
            </a:r>
            <a:endParaRPr lang="en-US" sz="1400"/>
          </a:p>
        </p:txBody>
      </p:sp>
      <p:sp>
        <p:nvSpPr>
          <p:cNvPr id="17" name="TextBox 16">
            <a:extLst>
              <a:ext uri="{FF2B5EF4-FFF2-40B4-BE49-F238E27FC236}">
                <a16:creationId xmlns:a16="http://schemas.microsoft.com/office/drawing/2014/main" id="{1090F813-0DFC-47A7-B02B-A02C93F5248B}"/>
              </a:ext>
            </a:extLst>
          </p:cNvPr>
          <p:cNvSpPr txBox="1"/>
          <p:nvPr/>
        </p:nvSpPr>
        <p:spPr>
          <a:xfrm>
            <a:off x="5231085" y="5722203"/>
            <a:ext cx="2122119" cy="307777"/>
          </a:xfrm>
          <a:prstGeom prst="rect">
            <a:avLst/>
          </a:prstGeom>
          <a:noFill/>
        </p:spPr>
        <p:txBody>
          <a:bodyPr wrap="none" rtlCol="0">
            <a:spAutoFit/>
          </a:bodyPr>
          <a:lstStyle/>
          <a:p>
            <a:r>
              <a:rPr lang="fr-CH" sz="1400"/>
              <a:t>La configuration du terrain</a:t>
            </a:r>
            <a:endParaRPr lang="en-US" sz="1400"/>
          </a:p>
        </p:txBody>
      </p:sp>
    </p:spTree>
    <p:extLst>
      <p:ext uri="{BB962C8B-B14F-4D97-AF65-F5344CB8AC3E}">
        <p14:creationId xmlns:p14="http://schemas.microsoft.com/office/powerpoint/2010/main" val="397803328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8FD142-B4E9-4114-8805-6B15F7D500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931" y="1674907"/>
            <a:ext cx="6761018" cy="4727833"/>
          </a:xfrm>
          <a:prstGeom prst="rect">
            <a:avLst/>
          </a:prstGeom>
        </p:spPr>
      </p:pic>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9713" y="1010920"/>
            <a:ext cx="8751887" cy="923330"/>
          </a:xfrm>
          <a:prstGeom prst="rect">
            <a:avLst/>
          </a:prstGeom>
          <a:noFill/>
        </p:spPr>
        <p:txBody>
          <a:bodyPr wrap="square" rtlCol="0">
            <a:spAutoFit/>
          </a:bodyPr>
          <a:lstStyle/>
          <a:p>
            <a:r>
              <a:rPr lang="fr-CH"/>
              <a:t>On commence par charger une image de fond. On charge la vue depuis </a:t>
            </a:r>
            <a:r>
              <a:rPr lang="fr-CH" b="1" err="1"/>
              <a:t>View</a:t>
            </a:r>
            <a:r>
              <a:rPr lang="fr-CH" b="1"/>
              <a:t> &gt; Background image &gt; Real size</a:t>
            </a:r>
            <a:r>
              <a:rPr lang="fr-CH"/>
              <a:t>, et choisit le fichier </a:t>
            </a:r>
            <a:r>
              <a:rPr lang="fr-CH" i="1"/>
              <a:t>Navisance_river.jpg</a:t>
            </a:r>
          </a:p>
          <a:p>
            <a:endParaRPr lang="fr-CH"/>
          </a:p>
        </p:txBody>
      </p:sp>
    </p:spTree>
    <p:extLst>
      <p:ext uri="{BB962C8B-B14F-4D97-AF65-F5344CB8AC3E}">
        <p14:creationId xmlns:p14="http://schemas.microsoft.com/office/powerpoint/2010/main" val="69669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9713" y="1012802"/>
            <a:ext cx="5256375" cy="1200329"/>
          </a:xfrm>
          <a:prstGeom prst="rect">
            <a:avLst/>
          </a:prstGeom>
          <a:noFill/>
        </p:spPr>
        <p:txBody>
          <a:bodyPr wrap="none" rtlCol="0">
            <a:spAutoFit/>
          </a:bodyPr>
          <a:lstStyle/>
          <a:p>
            <a:r>
              <a:rPr lang="fr-CH"/>
              <a:t>On va créer plusieurs surfaces sur ce fond:</a:t>
            </a:r>
          </a:p>
          <a:p>
            <a:pPr marL="342900" indent="-342900">
              <a:buAutoNum type="arabicPeriod"/>
            </a:pPr>
            <a:r>
              <a:rPr lang="fr-CH"/>
              <a:t>tout d’abord, un secteur sur le pont</a:t>
            </a:r>
          </a:p>
          <a:p>
            <a:pPr marL="342900" indent="-342900">
              <a:buAutoNum type="arabicPeriod"/>
            </a:pPr>
            <a:r>
              <a:rPr lang="fr-FR"/>
              <a:t>deux secteurs centrés sur le lit mineur de la rivière</a:t>
            </a:r>
            <a:endParaRPr lang="fr-CH"/>
          </a:p>
          <a:p>
            <a:r>
              <a:rPr lang="fr-CH"/>
              <a:t>3.   deux secteurs sur le sol et la route</a:t>
            </a:r>
          </a:p>
        </p:txBody>
      </p:sp>
      <p:grpSp>
        <p:nvGrpSpPr>
          <p:cNvPr id="21" name="Group 20">
            <a:extLst>
              <a:ext uri="{FF2B5EF4-FFF2-40B4-BE49-F238E27FC236}">
                <a16:creationId xmlns:a16="http://schemas.microsoft.com/office/drawing/2014/main" id="{BBA9AC78-6F4B-4488-B161-DBF916F0C7D2}"/>
              </a:ext>
            </a:extLst>
          </p:cNvPr>
          <p:cNvGrpSpPr/>
          <p:nvPr/>
        </p:nvGrpSpPr>
        <p:grpSpPr>
          <a:xfrm>
            <a:off x="457077" y="2205511"/>
            <a:ext cx="7986045" cy="4189772"/>
            <a:chOff x="457077" y="2077827"/>
            <a:chExt cx="7986045" cy="4189772"/>
          </a:xfrm>
        </p:grpSpPr>
        <p:cxnSp>
          <p:nvCxnSpPr>
            <p:cNvPr id="6" name="Connecteur droit avec flèche 5"/>
            <p:cNvCxnSpPr>
              <a:cxnSpLocks/>
              <a:endCxn id="18" idx="1"/>
            </p:cNvCxnSpPr>
            <p:nvPr/>
          </p:nvCxnSpPr>
          <p:spPr>
            <a:xfrm flipV="1">
              <a:off x="2388920" y="2945559"/>
              <a:ext cx="1637831" cy="502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57077" y="3448193"/>
              <a:ext cx="2617770" cy="923330"/>
            </a:xfrm>
            <a:prstGeom prst="rect">
              <a:avLst/>
            </a:prstGeom>
            <a:solidFill>
              <a:schemeClr val="bg1">
                <a:alpha val="75000"/>
              </a:schemeClr>
            </a:solidFill>
          </p:spPr>
          <p:txBody>
            <a:bodyPr wrap="square" rtlCol="0">
              <a:spAutoFit/>
            </a:bodyPr>
            <a:lstStyle/>
            <a:p>
              <a:r>
                <a:rPr lang="fr-CH"/>
                <a:t>on crée la forme qui épouse le pont avec l’outil ligne</a:t>
              </a:r>
            </a:p>
          </p:txBody>
        </p:sp>
        <p:pic>
          <p:nvPicPr>
            <p:cNvPr id="10" name="Picture 9">
              <a:extLst>
                <a:ext uri="{FF2B5EF4-FFF2-40B4-BE49-F238E27FC236}">
                  <a16:creationId xmlns:a16="http://schemas.microsoft.com/office/drawing/2014/main" id="{65464B20-0332-467D-AEA5-5D9E998D1468}"/>
                </a:ext>
              </a:extLst>
            </p:cNvPr>
            <p:cNvPicPr>
              <a:picLocks noChangeAspect="1"/>
            </p:cNvPicPr>
            <p:nvPr/>
          </p:nvPicPr>
          <p:blipFill>
            <a:blip r:embed="rId2"/>
            <a:stretch>
              <a:fillRect/>
            </a:stretch>
          </p:blipFill>
          <p:spPr>
            <a:xfrm>
              <a:off x="4037989" y="2077827"/>
              <a:ext cx="4405133" cy="4189772"/>
            </a:xfrm>
            <a:prstGeom prst="rect">
              <a:avLst/>
            </a:prstGeom>
          </p:spPr>
        </p:pic>
        <p:sp>
          <p:nvSpPr>
            <p:cNvPr id="18" name="Rectangle 17">
              <a:extLst>
                <a:ext uri="{FF2B5EF4-FFF2-40B4-BE49-F238E27FC236}">
                  <a16:creationId xmlns:a16="http://schemas.microsoft.com/office/drawing/2014/main" id="{F7EF1615-97CB-4E10-83B0-9487BB3B1075}"/>
                </a:ext>
              </a:extLst>
            </p:cNvPr>
            <p:cNvSpPr/>
            <p:nvPr/>
          </p:nvSpPr>
          <p:spPr>
            <a:xfrm>
              <a:off x="4026751" y="2866757"/>
              <a:ext cx="139168" cy="15760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3238AB6A-40FA-4A9E-B394-8FE4A6875E41}"/>
                </a:ext>
              </a:extLst>
            </p:cNvPr>
            <p:cNvSpPr/>
            <p:nvPr/>
          </p:nvSpPr>
          <p:spPr>
            <a:xfrm>
              <a:off x="6181725" y="4375833"/>
              <a:ext cx="671513" cy="567190"/>
            </a:xfrm>
            <a:prstGeom prst="rect">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137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9713" y="1010920"/>
            <a:ext cx="5256375" cy="1200329"/>
          </a:xfrm>
          <a:prstGeom prst="rect">
            <a:avLst/>
          </a:prstGeom>
          <a:noFill/>
        </p:spPr>
        <p:txBody>
          <a:bodyPr wrap="none" rtlCol="0">
            <a:spAutoFit/>
          </a:bodyPr>
          <a:lstStyle/>
          <a:p>
            <a:r>
              <a:rPr lang="fr-CH"/>
              <a:t>On va créer plusieurs surfaces sur ce fond:</a:t>
            </a:r>
          </a:p>
          <a:p>
            <a:pPr marL="342900" indent="-342900">
              <a:buAutoNum type="arabicPeriod"/>
            </a:pPr>
            <a:r>
              <a:rPr lang="fr-CH"/>
              <a:t>tout d’abord, un secteur sur le pont</a:t>
            </a:r>
          </a:p>
          <a:p>
            <a:pPr marL="342900" indent="-342900">
              <a:buAutoNum type="arabicPeriod"/>
            </a:pPr>
            <a:r>
              <a:rPr lang="fr-FR"/>
              <a:t>deux secteurs centrés sur le lit mineur de la rivière</a:t>
            </a:r>
            <a:endParaRPr lang="fr-CH"/>
          </a:p>
          <a:p>
            <a:r>
              <a:rPr lang="fr-CH"/>
              <a:t>3.   deux secteurs sur le sol et la route</a:t>
            </a:r>
          </a:p>
        </p:txBody>
      </p:sp>
      <p:sp>
        <p:nvSpPr>
          <p:cNvPr id="13" name="ZoneTexte 6">
            <a:extLst>
              <a:ext uri="{FF2B5EF4-FFF2-40B4-BE49-F238E27FC236}">
                <a16:creationId xmlns:a16="http://schemas.microsoft.com/office/drawing/2014/main" id="{46270D9B-5575-4D7A-BE11-B68FDFB8FAFF}"/>
              </a:ext>
            </a:extLst>
          </p:cNvPr>
          <p:cNvSpPr txBox="1"/>
          <p:nvPr/>
        </p:nvSpPr>
        <p:spPr>
          <a:xfrm>
            <a:off x="532318" y="2911902"/>
            <a:ext cx="2868750" cy="1477328"/>
          </a:xfrm>
          <a:prstGeom prst="rect">
            <a:avLst/>
          </a:prstGeom>
          <a:solidFill>
            <a:schemeClr val="bg1">
              <a:alpha val="75000"/>
            </a:schemeClr>
          </a:solidFill>
        </p:spPr>
        <p:txBody>
          <a:bodyPr wrap="square" rtlCol="0">
            <a:spAutoFit/>
          </a:bodyPr>
          <a:lstStyle/>
          <a:p>
            <a:r>
              <a:rPr lang="fr-CH"/>
              <a:t>Finalement, on utilise </a:t>
            </a:r>
            <a:r>
              <a:rPr lang="fr-FR"/>
              <a:t>le même outil de ligne pour </a:t>
            </a:r>
            <a:endParaRPr lang="fr-CH"/>
          </a:p>
          <a:p>
            <a:r>
              <a:rPr lang="fr-CH"/>
              <a:t>obtenir les secteurs similaires </a:t>
            </a:r>
            <a:r>
              <a:rPr lang="en-US"/>
              <a:t>à </a:t>
            </a:r>
            <a:r>
              <a:rPr lang="en-US" err="1"/>
              <a:t>ceux</a:t>
            </a:r>
            <a:r>
              <a:rPr lang="en-US"/>
              <a:t> </a:t>
            </a:r>
            <a:r>
              <a:rPr lang="en-US" err="1"/>
              <a:t>reportés</a:t>
            </a:r>
            <a:r>
              <a:rPr lang="en-US"/>
              <a:t> sur </a:t>
            </a:r>
            <a:r>
              <a:rPr lang="en-US" err="1"/>
              <a:t>l’image</a:t>
            </a:r>
            <a:r>
              <a:rPr lang="en-US"/>
              <a:t> de droite.</a:t>
            </a:r>
          </a:p>
        </p:txBody>
      </p:sp>
      <p:pic>
        <p:nvPicPr>
          <p:cNvPr id="15" name="Picture 14">
            <a:extLst>
              <a:ext uri="{FF2B5EF4-FFF2-40B4-BE49-F238E27FC236}">
                <a16:creationId xmlns:a16="http://schemas.microsoft.com/office/drawing/2014/main" id="{F8424DD5-88AC-4FFA-97D1-2271006F3221}"/>
              </a:ext>
            </a:extLst>
          </p:cNvPr>
          <p:cNvPicPr>
            <a:picLocks noChangeAspect="1"/>
          </p:cNvPicPr>
          <p:nvPr/>
        </p:nvPicPr>
        <p:blipFill>
          <a:blip r:embed="rId2"/>
          <a:stretch>
            <a:fillRect/>
          </a:stretch>
        </p:blipFill>
        <p:spPr>
          <a:xfrm>
            <a:off x="3742559" y="2203629"/>
            <a:ext cx="4869123" cy="4197940"/>
          </a:xfrm>
          <a:prstGeom prst="rect">
            <a:avLst/>
          </a:prstGeom>
        </p:spPr>
      </p:pic>
    </p:spTree>
    <p:extLst>
      <p:ext uri="{BB962C8B-B14F-4D97-AF65-F5344CB8AC3E}">
        <p14:creationId xmlns:p14="http://schemas.microsoft.com/office/powerpoint/2010/main" val="950556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Création de la géométrie</a:t>
            </a:r>
          </a:p>
        </p:txBody>
      </p:sp>
      <p:sp>
        <p:nvSpPr>
          <p:cNvPr id="3" name="ZoneTexte 2"/>
          <p:cNvSpPr txBox="1"/>
          <p:nvPr/>
        </p:nvSpPr>
        <p:spPr>
          <a:xfrm>
            <a:off x="232565" y="1011144"/>
            <a:ext cx="8336000" cy="369332"/>
          </a:xfrm>
          <a:prstGeom prst="rect">
            <a:avLst/>
          </a:prstGeom>
          <a:noFill/>
        </p:spPr>
        <p:txBody>
          <a:bodyPr wrap="none" rtlCol="0">
            <a:spAutoFit/>
          </a:bodyPr>
          <a:lstStyle/>
          <a:p>
            <a:r>
              <a:rPr lang="fr-CH"/>
              <a:t>On va créer les cinq surfaces NURBS correspondantes avec l’outil </a:t>
            </a:r>
            <a:r>
              <a:rPr lang="fr-CH" b="1" err="1"/>
              <a:t>Create</a:t>
            </a:r>
            <a:r>
              <a:rPr lang="fr-CH" b="1"/>
              <a:t> NURBS Surface</a:t>
            </a:r>
          </a:p>
        </p:txBody>
      </p:sp>
      <p:grpSp>
        <p:nvGrpSpPr>
          <p:cNvPr id="16" name="Group 15">
            <a:extLst>
              <a:ext uri="{FF2B5EF4-FFF2-40B4-BE49-F238E27FC236}">
                <a16:creationId xmlns:a16="http://schemas.microsoft.com/office/drawing/2014/main" id="{316709F7-DA76-4E38-BF95-9E698EA1DFDC}"/>
              </a:ext>
            </a:extLst>
          </p:cNvPr>
          <p:cNvGrpSpPr/>
          <p:nvPr/>
        </p:nvGrpSpPr>
        <p:grpSpPr>
          <a:xfrm>
            <a:off x="1798544" y="1480862"/>
            <a:ext cx="5546912" cy="4892057"/>
            <a:chOff x="1986773" y="1480862"/>
            <a:chExt cx="4936561" cy="4353763"/>
          </a:xfrm>
        </p:grpSpPr>
        <p:pic>
          <p:nvPicPr>
            <p:cNvPr id="10" name="Picture 9">
              <a:extLst>
                <a:ext uri="{FF2B5EF4-FFF2-40B4-BE49-F238E27FC236}">
                  <a16:creationId xmlns:a16="http://schemas.microsoft.com/office/drawing/2014/main" id="{280E1D7E-0C33-4327-8D38-73B95A0DD05B}"/>
                </a:ext>
              </a:extLst>
            </p:cNvPr>
            <p:cNvPicPr>
              <a:picLocks noChangeAspect="1"/>
            </p:cNvPicPr>
            <p:nvPr/>
          </p:nvPicPr>
          <p:blipFill>
            <a:blip r:embed="rId2"/>
            <a:stretch>
              <a:fillRect/>
            </a:stretch>
          </p:blipFill>
          <p:spPr>
            <a:xfrm>
              <a:off x="2002957" y="1480862"/>
              <a:ext cx="4920377" cy="4353763"/>
            </a:xfrm>
            <a:prstGeom prst="rect">
              <a:avLst/>
            </a:prstGeom>
          </p:spPr>
        </p:pic>
        <p:sp>
          <p:nvSpPr>
            <p:cNvPr id="15" name="Rectangle 14">
              <a:extLst>
                <a:ext uri="{FF2B5EF4-FFF2-40B4-BE49-F238E27FC236}">
                  <a16:creationId xmlns:a16="http://schemas.microsoft.com/office/drawing/2014/main" id="{93BCB431-EE72-434F-8777-DBBBA9A24994}"/>
                </a:ext>
              </a:extLst>
            </p:cNvPr>
            <p:cNvSpPr/>
            <p:nvPr/>
          </p:nvSpPr>
          <p:spPr>
            <a:xfrm>
              <a:off x="1986773" y="2718924"/>
              <a:ext cx="200493" cy="169933"/>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421469"/>
      </p:ext>
    </p:extLst>
  </p:cSld>
  <p:clrMapOvr>
    <a:masterClrMapping/>
  </p:clrMapOvr>
</p:sld>
</file>

<file path=ppt/theme/theme1.xml><?xml version="1.0" encoding="utf-8"?>
<a:theme xmlns:a="http://schemas.openxmlformats.org/drawingml/2006/main" name="Thème Office">
  <a:themeElements>
    <a:clrScheme name="epfl">
      <a:dk1>
        <a:sysClr val="windowText" lastClr="000000"/>
      </a:dk1>
      <a:lt1>
        <a:sysClr val="window" lastClr="FFFFFF"/>
      </a:lt1>
      <a:dk2>
        <a:srgbClr val="1F497D"/>
      </a:dk2>
      <a:lt2>
        <a:srgbClr val="EEECE1"/>
      </a:lt2>
      <a:accent1>
        <a:srgbClr val="4F81BD"/>
      </a:accent1>
      <a:accent2>
        <a:srgbClr val="CB0012"/>
      </a:accent2>
      <a:accent3>
        <a:srgbClr val="9BBB59"/>
      </a:accent3>
      <a:accent4>
        <a:srgbClr val="8064A2"/>
      </a:accent4>
      <a:accent5>
        <a:srgbClr val="4BACC6"/>
      </a:accent5>
      <a:accent6>
        <a:srgbClr val="F79646"/>
      </a:accent6>
      <a:hlink>
        <a:srgbClr val="0000FF"/>
      </a:hlink>
      <a:folHlink>
        <a:srgbClr val="800080"/>
      </a:folHlink>
    </a:clrScheme>
    <a:fontScheme name="epfl test">
      <a:majorFont>
        <a:latin typeface="Impact"/>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1433</Words>
  <Application>Microsoft Macintosh PowerPoint</Application>
  <PresentationFormat>On-screen Show (4:3)</PresentationFormat>
  <Paragraphs>112</Paragraphs>
  <Slides>30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Calibri</vt:lpstr>
      <vt:lpstr>Cambria Math</vt:lpstr>
      <vt:lpstr>Impact</vt:lpstr>
      <vt:lpstr>Times New Roman</vt:lpstr>
      <vt:lpstr>Thème Office</vt:lpstr>
      <vt:lpstr>PowerPoint Presentation</vt:lpstr>
      <vt:lpstr>Plan de la séance</vt:lpstr>
      <vt:lpstr>PowerPoint Presentation</vt:lpstr>
      <vt:lpstr>Étude de cas</vt:lpstr>
      <vt:lpstr>Étude de cas</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Analyse des résultats</vt:lpstr>
      <vt:lpstr>Analyse des résultats</vt:lpstr>
      <vt:lpstr>Analyse des résultats</vt:lpstr>
      <vt:lpstr>Analyse des résultats</vt:lpstr>
      <vt:lpstr>Analyse des résultats</vt:lpstr>
      <vt:lpstr>Analyse des résultats</vt:lpstr>
      <vt:lpstr>La suite – estimation préliminaire de la hauteur du mur </vt:lpstr>
      <vt:lpstr>Estimation préliminaire de la hauteur du mur (suite)</vt:lpstr>
      <vt:lpstr>La suite – importer les nouveaux points</vt:lpstr>
      <vt:lpstr>La suite – importer le MNT</vt:lpstr>
      <vt:lpstr>La suite – analyse des résultats  </vt:lpstr>
    </vt:vector>
  </TitlesOfParts>
  <Company>EPFL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 coderay</dc:creator>
  <cp:lastModifiedBy>Yanan Chen</cp:lastModifiedBy>
  <cp:revision>1</cp:revision>
  <cp:lastPrinted>2012-04-30T11:15:31Z</cp:lastPrinted>
  <dcterms:created xsi:type="dcterms:W3CDTF">2012-01-24T08:33:04Z</dcterms:created>
  <dcterms:modified xsi:type="dcterms:W3CDTF">2025-03-25T12:57:17Z</dcterms:modified>
</cp:coreProperties>
</file>